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4"/>
  </p:notesMasterIdLst>
  <p:sldIdLst>
    <p:sldId id="258" r:id="rId2"/>
    <p:sldId id="257" r:id="rId3"/>
  </p:sldIdLst>
  <p:sldSz cx="6858000" cy="9906000" type="A4"/>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20" userDrawn="1">
          <p15:clr>
            <a:srgbClr val="A4A3A4"/>
          </p15:clr>
        </p15:guide>
        <p15:guide id="2"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7A16"/>
    <a:srgbClr val="0E83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DFEB52D-C855-4BF6-B158-625C19190840}" v="11" dt="2026-04-06T07:58:12.046"/>
    <p1510:client id="{CEA73D55-E9AA-4415-B1CA-15825B9C3D84}" v="36" dt="2026-04-06T08:53:53.05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3" d="100"/>
          <a:sy n="73" d="100"/>
        </p:scale>
        <p:origin x="3222" y="72"/>
      </p:cViewPr>
      <p:guideLst>
        <p:guide orient="horz" pos="3120"/>
        <p:guide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ieu Tran" userId="978804836d457788" providerId="LiveId" clId="{97BC97B0-EF5D-449A-80BC-888EE2A6C3E2}"/>
    <pc:docChg chg="undo custSel modSld">
      <pc:chgData name="Hieu Tran" userId="978804836d457788" providerId="LiveId" clId="{97BC97B0-EF5D-449A-80BC-888EE2A6C3E2}" dt="2026-04-06T08:58:52.374" v="1158" actId="20577"/>
      <pc:docMkLst>
        <pc:docMk/>
      </pc:docMkLst>
      <pc:sldChg chg="addSp delSp modSp mod">
        <pc:chgData name="Hieu Tran" userId="978804836d457788" providerId="LiveId" clId="{97BC97B0-EF5D-449A-80BC-888EE2A6C3E2}" dt="2026-04-06T08:58:52.374" v="1158" actId="20577"/>
        <pc:sldMkLst>
          <pc:docMk/>
          <pc:sldMk cId="1592985143" sldId="257"/>
        </pc:sldMkLst>
        <pc:spChg chg="mod">
          <ac:chgData name="Hieu Tran" userId="978804836d457788" providerId="LiveId" clId="{97BC97B0-EF5D-449A-80BC-888EE2A6C3E2}" dt="2026-04-06T08:56:38.972" v="1128" actId="1035"/>
          <ac:spMkLst>
            <pc:docMk/>
            <pc:sldMk cId="1592985143" sldId="257"/>
            <ac:spMk id="2" creationId="{D6EFAA1B-680C-D614-FC05-69D8FA3D898C}"/>
          </ac:spMkLst>
        </pc:spChg>
        <pc:spChg chg="mod ord">
          <ac:chgData name="Hieu Tran" userId="978804836d457788" providerId="LiveId" clId="{97BC97B0-EF5D-449A-80BC-888EE2A6C3E2}" dt="2026-04-06T08:56:45.006" v="1140" actId="1035"/>
          <ac:spMkLst>
            <pc:docMk/>
            <pc:sldMk cId="1592985143" sldId="257"/>
            <ac:spMk id="3" creationId="{0ACF88A2-13C6-2B9F-4FD4-A4F9388DD8ED}"/>
          </ac:spMkLst>
        </pc:spChg>
        <pc:spChg chg="mod">
          <ac:chgData name="Hieu Tran" userId="978804836d457788" providerId="LiveId" clId="{97BC97B0-EF5D-449A-80BC-888EE2A6C3E2}" dt="2026-04-06T08:56:38.972" v="1128" actId="1035"/>
          <ac:spMkLst>
            <pc:docMk/>
            <pc:sldMk cId="1592985143" sldId="257"/>
            <ac:spMk id="6" creationId="{B32B201B-6FB2-7A2E-9E45-4C2FC234987E}"/>
          </ac:spMkLst>
        </pc:spChg>
        <pc:spChg chg="mod">
          <ac:chgData name="Hieu Tran" userId="978804836d457788" providerId="LiveId" clId="{97BC97B0-EF5D-449A-80BC-888EE2A6C3E2}" dt="2026-04-06T08:56:50.719" v="1144" actId="1035"/>
          <ac:spMkLst>
            <pc:docMk/>
            <pc:sldMk cId="1592985143" sldId="257"/>
            <ac:spMk id="11" creationId="{A24FCCC1-8311-DB82-F993-2F21DC763837}"/>
          </ac:spMkLst>
        </pc:spChg>
        <pc:spChg chg="mod">
          <ac:chgData name="Hieu Tran" userId="978804836d457788" providerId="LiveId" clId="{97BC97B0-EF5D-449A-80BC-888EE2A6C3E2}" dt="2026-04-06T08:55:18.275" v="1076"/>
          <ac:spMkLst>
            <pc:docMk/>
            <pc:sldMk cId="1592985143" sldId="257"/>
            <ac:spMk id="13" creationId="{34313C3A-3F07-E75C-0408-3DCB72511723}"/>
          </ac:spMkLst>
        </pc:spChg>
        <pc:spChg chg="mod">
          <ac:chgData name="Hieu Tran" userId="978804836d457788" providerId="LiveId" clId="{97BC97B0-EF5D-449A-80BC-888EE2A6C3E2}" dt="2026-04-06T08:50:19.314" v="957" actId="1076"/>
          <ac:spMkLst>
            <pc:docMk/>
            <pc:sldMk cId="1592985143" sldId="257"/>
            <ac:spMk id="20" creationId="{5B628A78-EFD2-1D40-465A-DFF79F62541D}"/>
          </ac:spMkLst>
        </pc:spChg>
        <pc:spChg chg="mod">
          <ac:chgData name="Hieu Tran" userId="978804836d457788" providerId="LiveId" clId="{97BC97B0-EF5D-449A-80BC-888EE2A6C3E2}" dt="2026-04-06T08:44:54.359" v="614" actId="20577"/>
          <ac:spMkLst>
            <pc:docMk/>
            <pc:sldMk cId="1592985143" sldId="257"/>
            <ac:spMk id="21" creationId="{95046028-88FB-4B95-31F9-9E86CF1D20CB}"/>
          </ac:spMkLst>
        </pc:spChg>
        <pc:graphicFrameChg chg="mod modGraphic">
          <ac:chgData name="Hieu Tran" userId="978804836d457788" providerId="LiveId" clId="{97BC97B0-EF5D-449A-80BC-888EE2A6C3E2}" dt="2026-04-06T08:58:52.374" v="1158" actId="20577"/>
          <ac:graphicFrameMkLst>
            <pc:docMk/>
            <pc:sldMk cId="1592985143" sldId="257"/>
            <ac:graphicFrameMk id="5" creationId="{55659727-9E6F-1765-E0DB-120CE7EF9264}"/>
          </ac:graphicFrameMkLst>
        </pc:graphicFrameChg>
        <pc:graphicFrameChg chg="mod">
          <ac:chgData name="Hieu Tran" userId="978804836d457788" providerId="LiveId" clId="{97BC97B0-EF5D-449A-80BC-888EE2A6C3E2}" dt="2026-04-06T08:56:38.972" v="1128" actId="1035"/>
          <ac:graphicFrameMkLst>
            <pc:docMk/>
            <pc:sldMk cId="1592985143" sldId="257"/>
            <ac:graphicFrameMk id="7" creationId="{6005A3E6-C721-4AF7-B34F-BB38BA7459D3}"/>
          </ac:graphicFrameMkLst>
        </pc:graphicFrameChg>
        <pc:graphicFrameChg chg="add mod">
          <ac:chgData name="Hieu Tran" userId="978804836d457788" providerId="LiveId" clId="{97BC97B0-EF5D-449A-80BC-888EE2A6C3E2}" dt="2026-04-06T08:54:47.907" v="1050" actId="1035"/>
          <ac:graphicFrameMkLst>
            <pc:docMk/>
            <pc:sldMk cId="1592985143" sldId="257"/>
            <ac:graphicFrameMk id="8" creationId="{108E3B6D-6393-E6C1-3DE7-377EBCF5D1F1}"/>
          </ac:graphicFrameMkLst>
        </pc:graphicFrameChg>
        <pc:graphicFrameChg chg="mod modGraphic">
          <ac:chgData name="Hieu Tran" userId="978804836d457788" providerId="LiveId" clId="{97BC97B0-EF5D-449A-80BC-888EE2A6C3E2}" dt="2026-04-06T08:58:29.154" v="1157" actId="20577"/>
          <ac:graphicFrameMkLst>
            <pc:docMk/>
            <pc:sldMk cId="1592985143" sldId="257"/>
            <ac:graphicFrameMk id="14" creationId="{86378DC1-0146-658C-3017-451ED4904429}"/>
          </ac:graphicFrameMkLst>
        </pc:graphicFrameChg>
        <pc:graphicFrameChg chg="del">
          <ac:chgData name="Hieu Tran" userId="978804836d457788" providerId="LiveId" clId="{97BC97B0-EF5D-449A-80BC-888EE2A6C3E2}" dt="2026-04-06T08:51:50.968" v="960" actId="478"/>
          <ac:graphicFrameMkLst>
            <pc:docMk/>
            <pc:sldMk cId="1592985143" sldId="257"/>
            <ac:graphicFrameMk id="15" creationId="{C4EE2F1C-7B53-C1B2-2C87-1DE1F8A0A059}"/>
          </ac:graphicFrameMkLst>
        </pc:graphicFrameChg>
        <pc:graphicFrameChg chg="mod modGraphic">
          <ac:chgData name="Hieu Tran" userId="978804836d457788" providerId="LiveId" clId="{97BC97B0-EF5D-449A-80BC-888EE2A6C3E2}" dt="2026-04-06T08:54:47.907" v="1050" actId="1035"/>
          <ac:graphicFrameMkLst>
            <pc:docMk/>
            <pc:sldMk cId="1592985143" sldId="257"/>
            <ac:graphicFrameMk id="18" creationId="{5374E29A-110F-8918-5459-ADDE736C9113}"/>
          </ac:graphicFrameMkLst>
        </pc:graphicFrameChg>
        <pc:cxnChg chg="mod">
          <ac:chgData name="Hieu Tran" userId="978804836d457788" providerId="LiveId" clId="{97BC97B0-EF5D-449A-80BC-888EE2A6C3E2}" dt="2026-04-06T08:56:38.972" v="1128" actId="1035"/>
          <ac:cxnSpMkLst>
            <pc:docMk/>
            <pc:sldMk cId="1592985143" sldId="257"/>
            <ac:cxnSpMk id="10" creationId="{ECEBBDDE-7839-47FA-FF7A-AE3282B87D55}"/>
          </ac:cxnSpMkLst>
        </pc:cxnChg>
        <pc:cxnChg chg="mod">
          <ac:chgData name="Hieu Tran" userId="978804836d457788" providerId="LiveId" clId="{97BC97B0-EF5D-449A-80BC-888EE2A6C3E2}" dt="2026-04-06T08:56:21.721" v="1107" actId="1036"/>
          <ac:cxnSpMkLst>
            <pc:docMk/>
            <pc:sldMk cId="1592985143" sldId="257"/>
            <ac:cxnSpMk id="12" creationId="{E3934C7A-728F-6868-7B98-56434AB55F0B}"/>
          </ac:cxnSpMkLst>
        </pc:cxnChg>
      </pc:sldChg>
      <pc:sldChg chg="modSp mod">
        <pc:chgData name="Hieu Tran" userId="978804836d457788" providerId="LiveId" clId="{97BC97B0-EF5D-449A-80BC-888EE2A6C3E2}" dt="2026-04-06T08:44:38.311" v="608" actId="20577"/>
        <pc:sldMkLst>
          <pc:docMk/>
          <pc:sldMk cId="2314799389" sldId="258"/>
        </pc:sldMkLst>
        <pc:spChg chg="mod">
          <ac:chgData name="Hieu Tran" userId="978804836d457788" providerId="LiveId" clId="{97BC97B0-EF5D-449A-80BC-888EE2A6C3E2}" dt="2026-04-06T08:42:37.224" v="481" actId="6549"/>
          <ac:spMkLst>
            <pc:docMk/>
            <pc:sldMk cId="2314799389" sldId="258"/>
            <ac:spMk id="2" creationId="{59283274-0FB6-6506-D057-B065B4D16667}"/>
          </ac:spMkLst>
        </pc:spChg>
        <pc:spChg chg="mod">
          <ac:chgData name="Hieu Tran" userId="978804836d457788" providerId="LiveId" clId="{97BC97B0-EF5D-449A-80BC-888EE2A6C3E2}" dt="2026-04-06T08:42:52.317" v="484"/>
          <ac:spMkLst>
            <pc:docMk/>
            <pc:sldMk cId="2314799389" sldId="258"/>
            <ac:spMk id="5" creationId="{4AC9340B-4C97-8069-3069-989E0CDE015B}"/>
          </ac:spMkLst>
        </pc:spChg>
        <pc:spChg chg="mod">
          <ac:chgData name="Hieu Tran" userId="978804836d457788" providerId="LiveId" clId="{97BC97B0-EF5D-449A-80BC-888EE2A6C3E2}" dt="2026-04-06T08:43:16.525" v="487" actId="20577"/>
          <ac:spMkLst>
            <pc:docMk/>
            <pc:sldMk cId="2314799389" sldId="258"/>
            <ac:spMk id="6" creationId="{D140200A-A2AD-E429-BEE6-8DEC7E521FD9}"/>
          </ac:spMkLst>
        </pc:spChg>
        <pc:spChg chg="mod">
          <ac:chgData name="Hieu Tran" userId="978804836d457788" providerId="LiveId" clId="{97BC97B0-EF5D-449A-80BC-888EE2A6C3E2}" dt="2026-04-06T08:44:27.157" v="602" actId="20577"/>
          <ac:spMkLst>
            <pc:docMk/>
            <pc:sldMk cId="2314799389" sldId="258"/>
            <ac:spMk id="12" creationId="{645FF6F9-BE2C-475C-F544-EA2EE42999F4}"/>
          </ac:spMkLst>
        </pc:spChg>
        <pc:spChg chg="mod">
          <ac:chgData name="Hieu Tran" userId="978804836d457788" providerId="LiveId" clId="{97BC97B0-EF5D-449A-80BC-888EE2A6C3E2}" dt="2026-04-06T08:35:42.937" v="40" actId="20577"/>
          <ac:spMkLst>
            <pc:docMk/>
            <pc:sldMk cId="2314799389" sldId="258"/>
            <ac:spMk id="18" creationId="{50CBC1EC-0F9A-4699-9B5C-84DD1081945E}"/>
          </ac:spMkLst>
        </pc:spChg>
        <pc:spChg chg="mod">
          <ac:chgData name="Hieu Tran" userId="978804836d457788" providerId="LiveId" clId="{97BC97B0-EF5D-449A-80BC-888EE2A6C3E2}" dt="2026-04-06T08:35:20.623" v="9" actId="20577"/>
          <ac:spMkLst>
            <pc:docMk/>
            <pc:sldMk cId="2314799389" sldId="258"/>
            <ac:spMk id="19" creationId="{58608F02-E881-7FE9-8C5B-CD81D6F6F4C0}"/>
          </ac:spMkLst>
        </pc:spChg>
        <pc:spChg chg="mod">
          <ac:chgData name="Hieu Tran" userId="978804836d457788" providerId="LiveId" clId="{97BC97B0-EF5D-449A-80BC-888EE2A6C3E2}" dt="2026-04-06T08:35:34.807" v="35" actId="20577"/>
          <ac:spMkLst>
            <pc:docMk/>
            <pc:sldMk cId="2314799389" sldId="258"/>
            <ac:spMk id="20" creationId="{BF4EACE9-A08A-D253-23FB-AF1A764406EA}"/>
          </ac:spMkLst>
        </pc:spChg>
        <pc:spChg chg="mod">
          <ac:chgData name="Hieu Tran" userId="978804836d457788" providerId="LiveId" clId="{97BC97B0-EF5D-449A-80BC-888EE2A6C3E2}" dt="2026-04-06T08:39:56.094" v="361" actId="20577"/>
          <ac:spMkLst>
            <pc:docMk/>
            <pc:sldMk cId="2314799389" sldId="258"/>
            <ac:spMk id="21" creationId="{D0FD4902-3FC4-DC2D-0BD6-84B83BA1B643}"/>
          </ac:spMkLst>
        </pc:spChg>
        <pc:spChg chg="mod">
          <ac:chgData name="Hieu Tran" userId="978804836d457788" providerId="LiveId" clId="{97BC97B0-EF5D-449A-80BC-888EE2A6C3E2}" dt="2026-04-06T08:44:38.311" v="608" actId="20577"/>
          <ac:spMkLst>
            <pc:docMk/>
            <pc:sldMk cId="2314799389" sldId="258"/>
            <ac:spMk id="24" creationId="{13EB5117-FB1E-A6E6-4C88-C439E9DCFABB}"/>
          </ac:spMkLst>
        </pc:spChg>
        <pc:spChg chg="mod">
          <ac:chgData name="Hieu Tran" userId="978804836d457788" providerId="LiveId" clId="{97BC97B0-EF5D-449A-80BC-888EE2A6C3E2}" dt="2026-04-06T08:36:28.471" v="108" actId="1076"/>
          <ac:spMkLst>
            <pc:docMk/>
            <pc:sldMk cId="2314799389" sldId="258"/>
            <ac:spMk id="27" creationId="{92CFA102-6D90-2A4C-83BD-1EF17540F8CF}"/>
          </ac:spMkLst>
        </pc:spChg>
        <pc:spChg chg="mod">
          <ac:chgData name="Hieu Tran" userId="978804836d457788" providerId="LiveId" clId="{97BC97B0-EF5D-449A-80BC-888EE2A6C3E2}" dt="2026-04-06T08:36:30.630" v="109"/>
          <ac:spMkLst>
            <pc:docMk/>
            <pc:sldMk cId="2314799389" sldId="258"/>
            <ac:spMk id="30" creationId="{EB292814-745E-9A71-5240-2FB874B473D2}"/>
          </ac:spMkLst>
        </pc:spChg>
        <pc:spChg chg="mod">
          <ac:chgData name="Hieu Tran" userId="978804836d457788" providerId="LiveId" clId="{97BC97B0-EF5D-449A-80BC-888EE2A6C3E2}" dt="2026-04-06T08:41:49.634" v="472" actId="1035"/>
          <ac:spMkLst>
            <pc:docMk/>
            <pc:sldMk cId="2314799389" sldId="258"/>
            <ac:spMk id="31" creationId="{0439E8FE-0A98-4984-19DD-CBB267D46FE3}"/>
          </ac:spMkLst>
        </pc:spChg>
        <pc:spChg chg="mod">
          <ac:chgData name="Hieu Tran" userId="978804836d457788" providerId="LiveId" clId="{97BC97B0-EF5D-449A-80BC-888EE2A6C3E2}" dt="2026-04-06T08:42:57.419" v="485" actId="14100"/>
          <ac:spMkLst>
            <pc:docMk/>
            <pc:sldMk cId="2314799389" sldId="258"/>
            <ac:spMk id="37" creationId="{BF7F4917-D05A-6A7F-637F-C142C76FA43C}"/>
          </ac:spMkLst>
        </pc:spChg>
        <pc:graphicFrameChg chg="modGraphic">
          <ac:chgData name="Hieu Tran" userId="978804836d457788" providerId="LiveId" clId="{97BC97B0-EF5D-449A-80BC-888EE2A6C3E2}" dt="2026-04-06T08:43:31.013" v="516" actId="20577"/>
          <ac:graphicFrameMkLst>
            <pc:docMk/>
            <pc:sldMk cId="2314799389" sldId="258"/>
            <ac:graphicFrameMk id="7" creationId="{7B123E59-A534-66F1-93AB-633FF2E5DE11}"/>
          </ac:graphicFrameMkLst>
        </pc:graphicFrameChg>
        <pc:graphicFrameChg chg="mod modGraphic">
          <ac:chgData name="Hieu Tran" userId="978804836d457788" providerId="LiveId" clId="{97BC97B0-EF5D-449A-80BC-888EE2A6C3E2}" dt="2026-04-06T08:39:40.584" v="344" actId="20577"/>
          <ac:graphicFrameMkLst>
            <pc:docMk/>
            <pc:sldMk cId="2314799389" sldId="258"/>
            <ac:graphicFrameMk id="26" creationId="{574C447E-E8B3-439D-88B2-B16C15C97C5F}"/>
          </ac:graphicFrameMkLst>
        </pc:graphicFrameChg>
        <pc:graphicFrameChg chg="mod modGraphic">
          <ac:chgData name="Hieu Tran" userId="978804836d457788" providerId="LiveId" clId="{97BC97B0-EF5D-449A-80BC-888EE2A6C3E2}" dt="2026-04-06T08:41:13.447" v="428" actId="14100"/>
          <ac:graphicFrameMkLst>
            <pc:docMk/>
            <pc:sldMk cId="2314799389" sldId="258"/>
            <ac:graphicFrameMk id="28" creationId="{9DABE2CB-A3F6-1D48-316C-A2828C17982C}"/>
          </ac:graphicFrameMkLst>
        </pc:graphicFrameChg>
        <pc:cxnChg chg="mod">
          <ac:chgData name="Hieu Tran" userId="978804836d457788" providerId="LiveId" clId="{97BC97B0-EF5D-449A-80BC-888EE2A6C3E2}" dt="2026-04-06T08:43:07.569" v="486" actId="14100"/>
          <ac:cxnSpMkLst>
            <pc:docMk/>
            <pc:sldMk cId="2314799389" sldId="258"/>
            <ac:cxnSpMk id="32" creationId="{E453AA94-32CD-9DE0-D094-F698BAA1773C}"/>
          </ac:cxnSpMkLst>
        </pc:cxn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d.docs.live.net/978804836d457788/1%20ABF/ETF%20Presentation/2025_Data%20factsheets_FUE-VNI-VND.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https://d.docs.live.net/978804836d457788/1%20ABF/ETF%20Presentation/2025_Data%20factsheets_FUE-VNI-VND.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https://d.docs.live.net/978804836d457788/1%20ABF/ETF%20Presentation/2025_Data%20factsheets_FUE-VNI-VND.xlsx"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'VNI-VND'!$H$1</c:f>
              <c:strCache>
                <c:ptCount val="1"/>
                <c:pt idx="0">
                  <c:v>VNINDEX</c:v>
                </c:pt>
              </c:strCache>
            </c:strRef>
          </c:tx>
          <c:spPr>
            <a:ln w="28575" cap="rnd">
              <a:solidFill>
                <a:schemeClr val="bg1">
                  <a:lumMod val="75000"/>
                </a:schemeClr>
              </a:solidFill>
              <a:round/>
            </a:ln>
            <a:effectLst/>
          </c:spPr>
          <c:marker>
            <c:symbol val="none"/>
          </c:marker>
          <c:cat>
            <c:numRef>
              <c:f>'VNI-VND'!$G$2:$G$1591</c:f>
              <c:numCache>
                <c:formatCode>m/d/yyyy</c:formatCode>
                <c:ptCount val="1590"/>
                <c:pt idx="0">
                  <c:v>43787</c:v>
                </c:pt>
                <c:pt idx="1">
                  <c:v>43788</c:v>
                </c:pt>
                <c:pt idx="2">
                  <c:v>43789</c:v>
                </c:pt>
                <c:pt idx="3">
                  <c:v>43790</c:v>
                </c:pt>
                <c:pt idx="4">
                  <c:v>43791</c:v>
                </c:pt>
                <c:pt idx="5">
                  <c:v>43794</c:v>
                </c:pt>
                <c:pt idx="6">
                  <c:v>43795</c:v>
                </c:pt>
                <c:pt idx="7">
                  <c:v>43796</c:v>
                </c:pt>
                <c:pt idx="8">
                  <c:v>43797</c:v>
                </c:pt>
                <c:pt idx="9">
                  <c:v>43798</c:v>
                </c:pt>
                <c:pt idx="10">
                  <c:v>43801</c:v>
                </c:pt>
                <c:pt idx="11">
                  <c:v>43802</c:v>
                </c:pt>
                <c:pt idx="12">
                  <c:v>43803</c:v>
                </c:pt>
                <c:pt idx="13">
                  <c:v>43804</c:v>
                </c:pt>
                <c:pt idx="14">
                  <c:v>43805</c:v>
                </c:pt>
                <c:pt idx="15">
                  <c:v>43808</c:v>
                </c:pt>
                <c:pt idx="16">
                  <c:v>43809</c:v>
                </c:pt>
                <c:pt idx="17">
                  <c:v>43810</c:v>
                </c:pt>
                <c:pt idx="18">
                  <c:v>43811</c:v>
                </c:pt>
                <c:pt idx="19">
                  <c:v>43812</c:v>
                </c:pt>
                <c:pt idx="20">
                  <c:v>43815</c:v>
                </c:pt>
                <c:pt idx="21">
                  <c:v>43816</c:v>
                </c:pt>
                <c:pt idx="22">
                  <c:v>43817</c:v>
                </c:pt>
                <c:pt idx="23">
                  <c:v>43818</c:v>
                </c:pt>
                <c:pt idx="24">
                  <c:v>43819</c:v>
                </c:pt>
                <c:pt idx="25">
                  <c:v>43822</c:v>
                </c:pt>
                <c:pt idx="26">
                  <c:v>43823</c:v>
                </c:pt>
                <c:pt idx="27">
                  <c:v>43824</c:v>
                </c:pt>
                <c:pt idx="28">
                  <c:v>43825</c:v>
                </c:pt>
                <c:pt idx="29">
                  <c:v>43826</c:v>
                </c:pt>
                <c:pt idx="30">
                  <c:v>43829</c:v>
                </c:pt>
                <c:pt idx="31">
                  <c:v>43830</c:v>
                </c:pt>
                <c:pt idx="32">
                  <c:v>43832</c:v>
                </c:pt>
                <c:pt idx="33">
                  <c:v>43833</c:v>
                </c:pt>
                <c:pt idx="34">
                  <c:v>43836</c:v>
                </c:pt>
                <c:pt idx="35">
                  <c:v>43837</c:v>
                </c:pt>
                <c:pt idx="36">
                  <c:v>43838</c:v>
                </c:pt>
                <c:pt idx="37">
                  <c:v>43839</c:v>
                </c:pt>
                <c:pt idx="38">
                  <c:v>43840</c:v>
                </c:pt>
                <c:pt idx="39">
                  <c:v>43843</c:v>
                </c:pt>
                <c:pt idx="40">
                  <c:v>43844</c:v>
                </c:pt>
                <c:pt idx="41">
                  <c:v>43845</c:v>
                </c:pt>
                <c:pt idx="42">
                  <c:v>43846</c:v>
                </c:pt>
                <c:pt idx="43">
                  <c:v>43847</c:v>
                </c:pt>
                <c:pt idx="44">
                  <c:v>43850</c:v>
                </c:pt>
                <c:pt idx="45">
                  <c:v>43851</c:v>
                </c:pt>
                <c:pt idx="46">
                  <c:v>43852</c:v>
                </c:pt>
                <c:pt idx="47">
                  <c:v>43860</c:v>
                </c:pt>
                <c:pt idx="48">
                  <c:v>43861</c:v>
                </c:pt>
                <c:pt idx="49">
                  <c:v>43864</c:v>
                </c:pt>
                <c:pt idx="50">
                  <c:v>43865</c:v>
                </c:pt>
                <c:pt idx="51">
                  <c:v>43866</c:v>
                </c:pt>
                <c:pt idx="52">
                  <c:v>43867</c:v>
                </c:pt>
                <c:pt idx="53">
                  <c:v>43868</c:v>
                </c:pt>
                <c:pt idx="54">
                  <c:v>43871</c:v>
                </c:pt>
                <c:pt idx="55">
                  <c:v>43872</c:v>
                </c:pt>
                <c:pt idx="56">
                  <c:v>43873</c:v>
                </c:pt>
                <c:pt idx="57">
                  <c:v>43874</c:v>
                </c:pt>
                <c:pt idx="58">
                  <c:v>43875</c:v>
                </c:pt>
                <c:pt idx="59">
                  <c:v>43878</c:v>
                </c:pt>
                <c:pt idx="60">
                  <c:v>43879</c:v>
                </c:pt>
                <c:pt idx="61">
                  <c:v>43880</c:v>
                </c:pt>
                <c:pt idx="62">
                  <c:v>43881</c:v>
                </c:pt>
                <c:pt idx="63">
                  <c:v>43882</c:v>
                </c:pt>
                <c:pt idx="64">
                  <c:v>43885</c:v>
                </c:pt>
                <c:pt idx="65">
                  <c:v>43886</c:v>
                </c:pt>
                <c:pt idx="66">
                  <c:v>43887</c:v>
                </c:pt>
                <c:pt idx="67">
                  <c:v>43888</c:v>
                </c:pt>
                <c:pt idx="68">
                  <c:v>43889</c:v>
                </c:pt>
                <c:pt idx="69">
                  <c:v>43892</c:v>
                </c:pt>
                <c:pt idx="70">
                  <c:v>43893</c:v>
                </c:pt>
                <c:pt idx="71">
                  <c:v>43894</c:v>
                </c:pt>
                <c:pt idx="72">
                  <c:v>43895</c:v>
                </c:pt>
                <c:pt idx="73">
                  <c:v>43896</c:v>
                </c:pt>
                <c:pt idx="74">
                  <c:v>43899</c:v>
                </c:pt>
                <c:pt idx="75">
                  <c:v>43900</c:v>
                </c:pt>
                <c:pt idx="76">
                  <c:v>43901</c:v>
                </c:pt>
                <c:pt idx="77">
                  <c:v>43902</c:v>
                </c:pt>
                <c:pt idx="78">
                  <c:v>43903</c:v>
                </c:pt>
                <c:pt idx="79">
                  <c:v>43906</c:v>
                </c:pt>
                <c:pt idx="80">
                  <c:v>43907</c:v>
                </c:pt>
                <c:pt idx="81">
                  <c:v>43908</c:v>
                </c:pt>
                <c:pt idx="82">
                  <c:v>43909</c:v>
                </c:pt>
                <c:pt idx="83">
                  <c:v>43910</c:v>
                </c:pt>
                <c:pt idx="84">
                  <c:v>43913</c:v>
                </c:pt>
                <c:pt idx="85">
                  <c:v>43914</c:v>
                </c:pt>
                <c:pt idx="86">
                  <c:v>43915</c:v>
                </c:pt>
                <c:pt idx="87">
                  <c:v>43916</c:v>
                </c:pt>
                <c:pt idx="88">
                  <c:v>43917</c:v>
                </c:pt>
                <c:pt idx="89">
                  <c:v>43920</c:v>
                </c:pt>
                <c:pt idx="90">
                  <c:v>43921</c:v>
                </c:pt>
                <c:pt idx="91">
                  <c:v>43922</c:v>
                </c:pt>
                <c:pt idx="92">
                  <c:v>43924</c:v>
                </c:pt>
                <c:pt idx="93">
                  <c:v>43927</c:v>
                </c:pt>
                <c:pt idx="94">
                  <c:v>43928</c:v>
                </c:pt>
                <c:pt idx="95">
                  <c:v>43929</c:v>
                </c:pt>
                <c:pt idx="96">
                  <c:v>43930</c:v>
                </c:pt>
                <c:pt idx="97">
                  <c:v>43931</c:v>
                </c:pt>
                <c:pt idx="98">
                  <c:v>43934</c:v>
                </c:pt>
                <c:pt idx="99">
                  <c:v>43935</c:v>
                </c:pt>
                <c:pt idx="100">
                  <c:v>43936</c:v>
                </c:pt>
                <c:pt idx="101">
                  <c:v>43937</c:v>
                </c:pt>
                <c:pt idx="102">
                  <c:v>43938</c:v>
                </c:pt>
                <c:pt idx="103">
                  <c:v>43941</c:v>
                </c:pt>
                <c:pt idx="104">
                  <c:v>43942</c:v>
                </c:pt>
                <c:pt idx="105">
                  <c:v>43943</c:v>
                </c:pt>
                <c:pt idx="106">
                  <c:v>43944</c:v>
                </c:pt>
                <c:pt idx="107">
                  <c:v>43945</c:v>
                </c:pt>
                <c:pt idx="108">
                  <c:v>43948</c:v>
                </c:pt>
                <c:pt idx="109">
                  <c:v>43949</c:v>
                </c:pt>
                <c:pt idx="110">
                  <c:v>43950</c:v>
                </c:pt>
                <c:pt idx="111">
                  <c:v>43955</c:v>
                </c:pt>
                <c:pt idx="112">
                  <c:v>43956</c:v>
                </c:pt>
                <c:pt idx="113">
                  <c:v>43957</c:v>
                </c:pt>
                <c:pt idx="114">
                  <c:v>43958</c:v>
                </c:pt>
                <c:pt idx="115">
                  <c:v>43959</c:v>
                </c:pt>
                <c:pt idx="116">
                  <c:v>43962</c:v>
                </c:pt>
                <c:pt idx="117">
                  <c:v>43963</c:v>
                </c:pt>
                <c:pt idx="118">
                  <c:v>43964</c:v>
                </c:pt>
                <c:pt idx="119">
                  <c:v>43965</c:v>
                </c:pt>
                <c:pt idx="120">
                  <c:v>43966</c:v>
                </c:pt>
                <c:pt idx="121">
                  <c:v>43969</c:v>
                </c:pt>
                <c:pt idx="122">
                  <c:v>43970</c:v>
                </c:pt>
                <c:pt idx="123">
                  <c:v>43971</c:v>
                </c:pt>
                <c:pt idx="124">
                  <c:v>43972</c:v>
                </c:pt>
                <c:pt idx="125">
                  <c:v>43973</c:v>
                </c:pt>
                <c:pt idx="126">
                  <c:v>43976</c:v>
                </c:pt>
                <c:pt idx="127">
                  <c:v>43977</c:v>
                </c:pt>
                <c:pt idx="128">
                  <c:v>43978</c:v>
                </c:pt>
                <c:pt idx="129">
                  <c:v>43979</c:v>
                </c:pt>
                <c:pt idx="130">
                  <c:v>43980</c:v>
                </c:pt>
                <c:pt idx="131">
                  <c:v>43983</c:v>
                </c:pt>
                <c:pt idx="132">
                  <c:v>43984</c:v>
                </c:pt>
                <c:pt idx="133">
                  <c:v>43985</c:v>
                </c:pt>
                <c:pt idx="134">
                  <c:v>43986</c:v>
                </c:pt>
                <c:pt idx="135">
                  <c:v>43987</c:v>
                </c:pt>
                <c:pt idx="136">
                  <c:v>43990</c:v>
                </c:pt>
                <c:pt idx="137">
                  <c:v>43991</c:v>
                </c:pt>
                <c:pt idx="138">
                  <c:v>43992</c:v>
                </c:pt>
                <c:pt idx="139">
                  <c:v>43993</c:v>
                </c:pt>
                <c:pt idx="140">
                  <c:v>43994</c:v>
                </c:pt>
                <c:pt idx="141">
                  <c:v>43997</c:v>
                </c:pt>
                <c:pt idx="142">
                  <c:v>43998</c:v>
                </c:pt>
                <c:pt idx="143">
                  <c:v>43999</c:v>
                </c:pt>
                <c:pt idx="144">
                  <c:v>44000</c:v>
                </c:pt>
                <c:pt idx="145">
                  <c:v>44001</c:v>
                </c:pt>
                <c:pt idx="146">
                  <c:v>44004</c:v>
                </c:pt>
                <c:pt idx="147">
                  <c:v>44005</c:v>
                </c:pt>
                <c:pt idx="148">
                  <c:v>44006</c:v>
                </c:pt>
                <c:pt idx="149">
                  <c:v>44007</c:v>
                </c:pt>
                <c:pt idx="150">
                  <c:v>44008</c:v>
                </c:pt>
                <c:pt idx="151">
                  <c:v>44011</c:v>
                </c:pt>
                <c:pt idx="152">
                  <c:v>44012</c:v>
                </c:pt>
                <c:pt idx="153">
                  <c:v>44013</c:v>
                </c:pt>
                <c:pt idx="154">
                  <c:v>44014</c:v>
                </c:pt>
                <c:pt idx="155">
                  <c:v>44015</c:v>
                </c:pt>
                <c:pt idx="156">
                  <c:v>44018</c:v>
                </c:pt>
                <c:pt idx="157">
                  <c:v>44019</c:v>
                </c:pt>
                <c:pt idx="158">
                  <c:v>44020</c:v>
                </c:pt>
                <c:pt idx="159">
                  <c:v>44021</c:v>
                </c:pt>
                <c:pt idx="160">
                  <c:v>44022</c:v>
                </c:pt>
                <c:pt idx="161">
                  <c:v>44025</c:v>
                </c:pt>
                <c:pt idx="162">
                  <c:v>44026</c:v>
                </c:pt>
                <c:pt idx="163">
                  <c:v>44027</c:v>
                </c:pt>
                <c:pt idx="164">
                  <c:v>44028</c:v>
                </c:pt>
                <c:pt idx="165">
                  <c:v>44029</c:v>
                </c:pt>
                <c:pt idx="166">
                  <c:v>44032</c:v>
                </c:pt>
                <c:pt idx="167">
                  <c:v>44033</c:v>
                </c:pt>
                <c:pt idx="168">
                  <c:v>44034</c:v>
                </c:pt>
                <c:pt idx="169">
                  <c:v>44035</c:v>
                </c:pt>
                <c:pt idx="170">
                  <c:v>44036</c:v>
                </c:pt>
                <c:pt idx="171">
                  <c:v>44039</c:v>
                </c:pt>
                <c:pt idx="172">
                  <c:v>44040</c:v>
                </c:pt>
                <c:pt idx="173">
                  <c:v>44041</c:v>
                </c:pt>
                <c:pt idx="174">
                  <c:v>44042</c:v>
                </c:pt>
                <c:pt idx="175">
                  <c:v>44043</c:v>
                </c:pt>
                <c:pt idx="176">
                  <c:v>44046</c:v>
                </c:pt>
                <c:pt idx="177">
                  <c:v>44047</c:v>
                </c:pt>
                <c:pt idx="178">
                  <c:v>44048</c:v>
                </c:pt>
                <c:pt idx="179">
                  <c:v>44049</c:v>
                </c:pt>
                <c:pt idx="180">
                  <c:v>44050</c:v>
                </c:pt>
                <c:pt idx="181">
                  <c:v>44053</c:v>
                </c:pt>
                <c:pt idx="182">
                  <c:v>44054</c:v>
                </c:pt>
                <c:pt idx="183">
                  <c:v>44055</c:v>
                </c:pt>
                <c:pt idx="184">
                  <c:v>44056</c:v>
                </c:pt>
                <c:pt idx="185">
                  <c:v>44057</c:v>
                </c:pt>
                <c:pt idx="186">
                  <c:v>44060</c:v>
                </c:pt>
                <c:pt idx="187">
                  <c:v>44061</c:v>
                </c:pt>
                <c:pt idx="188">
                  <c:v>44062</c:v>
                </c:pt>
                <c:pt idx="189">
                  <c:v>44063</c:v>
                </c:pt>
                <c:pt idx="190">
                  <c:v>44064</c:v>
                </c:pt>
                <c:pt idx="191">
                  <c:v>44067</c:v>
                </c:pt>
                <c:pt idx="192">
                  <c:v>44068</c:v>
                </c:pt>
                <c:pt idx="193">
                  <c:v>44069</c:v>
                </c:pt>
                <c:pt idx="194">
                  <c:v>44070</c:v>
                </c:pt>
                <c:pt idx="195">
                  <c:v>44071</c:v>
                </c:pt>
                <c:pt idx="196">
                  <c:v>44074</c:v>
                </c:pt>
                <c:pt idx="197">
                  <c:v>44075</c:v>
                </c:pt>
                <c:pt idx="198">
                  <c:v>44077</c:v>
                </c:pt>
                <c:pt idx="199">
                  <c:v>44078</c:v>
                </c:pt>
                <c:pt idx="200">
                  <c:v>44081</c:v>
                </c:pt>
                <c:pt idx="201">
                  <c:v>44082</c:v>
                </c:pt>
                <c:pt idx="202">
                  <c:v>44083</c:v>
                </c:pt>
                <c:pt idx="203">
                  <c:v>44084</c:v>
                </c:pt>
                <c:pt idx="204">
                  <c:v>44085</c:v>
                </c:pt>
                <c:pt idx="205">
                  <c:v>44088</c:v>
                </c:pt>
                <c:pt idx="206">
                  <c:v>44089</c:v>
                </c:pt>
                <c:pt idx="207">
                  <c:v>44090</c:v>
                </c:pt>
                <c:pt idx="208">
                  <c:v>44091</c:v>
                </c:pt>
                <c:pt idx="209">
                  <c:v>44092</c:v>
                </c:pt>
                <c:pt idx="210">
                  <c:v>44095</c:v>
                </c:pt>
                <c:pt idx="211">
                  <c:v>44096</c:v>
                </c:pt>
                <c:pt idx="212">
                  <c:v>44097</c:v>
                </c:pt>
                <c:pt idx="213">
                  <c:v>44098</c:v>
                </c:pt>
                <c:pt idx="214">
                  <c:v>44099</c:v>
                </c:pt>
                <c:pt idx="215">
                  <c:v>44102</c:v>
                </c:pt>
                <c:pt idx="216">
                  <c:v>44103</c:v>
                </c:pt>
                <c:pt idx="217">
                  <c:v>44104</c:v>
                </c:pt>
                <c:pt idx="218">
                  <c:v>44105</c:v>
                </c:pt>
                <c:pt idx="219">
                  <c:v>44106</c:v>
                </c:pt>
                <c:pt idx="220">
                  <c:v>44109</c:v>
                </c:pt>
                <c:pt idx="221">
                  <c:v>44110</c:v>
                </c:pt>
                <c:pt idx="222">
                  <c:v>44111</c:v>
                </c:pt>
                <c:pt idx="223">
                  <c:v>44112</c:v>
                </c:pt>
                <c:pt idx="224">
                  <c:v>44113</c:v>
                </c:pt>
                <c:pt idx="225">
                  <c:v>44116</c:v>
                </c:pt>
                <c:pt idx="226">
                  <c:v>44117</c:v>
                </c:pt>
                <c:pt idx="227">
                  <c:v>44118</c:v>
                </c:pt>
                <c:pt idx="228">
                  <c:v>44119</c:v>
                </c:pt>
                <c:pt idx="229">
                  <c:v>44120</c:v>
                </c:pt>
                <c:pt idx="230">
                  <c:v>44123</c:v>
                </c:pt>
                <c:pt idx="231">
                  <c:v>44124</c:v>
                </c:pt>
                <c:pt idx="232">
                  <c:v>44125</c:v>
                </c:pt>
                <c:pt idx="233">
                  <c:v>44126</c:v>
                </c:pt>
                <c:pt idx="234">
                  <c:v>44127</c:v>
                </c:pt>
                <c:pt idx="235">
                  <c:v>44130</c:v>
                </c:pt>
                <c:pt idx="236">
                  <c:v>44131</c:v>
                </c:pt>
                <c:pt idx="237">
                  <c:v>44132</c:v>
                </c:pt>
                <c:pt idx="238">
                  <c:v>44133</c:v>
                </c:pt>
                <c:pt idx="239">
                  <c:v>44134</c:v>
                </c:pt>
                <c:pt idx="240">
                  <c:v>44137</c:v>
                </c:pt>
                <c:pt idx="241">
                  <c:v>44138</c:v>
                </c:pt>
                <c:pt idx="242">
                  <c:v>44139</c:v>
                </c:pt>
                <c:pt idx="243">
                  <c:v>44140</c:v>
                </c:pt>
                <c:pt idx="244">
                  <c:v>44141</c:v>
                </c:pt>
                <c:pt idx="245">
                  <c:v>44144</c:v>
                </c:pt>
                <c:pt idx="246">
                  <c:v>44145</c:v>
                </c:pt>
                <c:pt idx="247">
                  <c:v>44146</c:v>
                </c:pt>
                <c:pt idx="248">
                  <c:v>44147</c:v>
                </c:pt>
                <c:pt idx="249">
                  <c:v>44148</c:v>
                </c:pt>
                <c:pt idx="250">
                  <c:v>44151</c:v>
                </c:pt>
                <c:pt idx="251">
                  <c:v>44152</c:v>
                </c:pt>
                <c:pt idx="252">
                  <c:v>44153</c:v>
                </c:pt>
                <c:pt idx="253">
                  <c:v>44154</c:v>
                </c:pt>
                <c:pt idx="254">
                  <c:v>44155</c:v>
                </c:pt>
                <c:pt idx="255">
                  <c:v>44158</c:v>
                </c:pt>
                <c:pt idx="256">
                  <c:v>44159</c:v>
                </c:pt>
                <c:pt idx="257">
                  <c:v>44160</c:v>
                </c:pt>
                <c:pt idx="258">
                  <c:v>44161</c:v>
                </c:pt>
                <c:pt idx="259">
                  <c:v>44162</c:v>
                </c:pt>
                <c:pt idx="260">
                  <c:v>44165</c:v>
                </c:pt>
                <c:pt idx="261">
                  <c:v>44166</c:v>
                </c:pt>
                <c:pt idx="262">
                  <c:v>44167</c:v>
                </c:pt>
                <c:pt idx="263">
                  <c:v>44168</c:v>
                </c:pt>
                <c:pt idx="264">
                  <c:v>44169</c:v>
                </c:pt>
                <c:pt idx="265">
                  <c:v>44172</c:v>
                </c:pt>
                <c:pt idx="266">
                  <c:v>44173</c:v>
                </c:pt>
                <c:pt idx="267">
                  <c:v>44174</c:v>
                </c:pt>
                <c:pt idx="268">
                  <c:v>44175</c:v>
                </c:pt>
                <c:pt idx="269">
                  <c:v>44176</c:v>
                </c:pt>
                <c:pt idx="270">
                  <c:v>44179</c:v>
                </c:pt>
                <c:pt idx="271">
                  <c:v>44180</c:v>
                </c:pt>
                <c:pt idx="272">
                  <c:v>44181</c:v>
                </c:pt>
                <c:pt idx="273">
                  <c:v>44182</c:v>
                </c:pt>
                <c:pt idx="274">
                  <c:v>44183</c:v>
                </c:pt>
                <c:pt idx="275">
                  <c:v>44186</c:v>
                </c:pt>
                <c:pt idx="276">
                  <c:v>44187</c:v>
                </c:pt>
                <c:pt idx="277">
                  <c:v>44188</c:v>
                </c:pt>
                <c:pt idx="278">
                  <c:v>44189</c:v>
                </c:pt>
                <c:pt idx="279">
                  <c:v>44190</c:v>
                </c:pt>
                <c:pt idx="280">
                  <c:v>44193</c:v>
                </c:pt>
                <c:pt idx="281">
                  <c:v>44194</c:v>
                </c:pt>
                <c:pt idx="282">
                  <c:v>44195</c:v>
                </c:pt>
                <c:pt idx="283">
                  <c:v>44196</c:v>
                </c:pt>
                <c:pt idx="284">
                  <c:v>44200</c:v>
                </c:pt>
                <c:pt idx="285">
                  <c:v>44201</c:v>
                </c:pt>
                <c:pt idx="286">
                  <c:v>44202</c:v>
                </c:pt>
                <c:pt idx="287">
                  <c:v>44203</c:v>
                </c:pt>
                <c:pt idx="288">
                  <c:v>44204</c:v>
                </c:pt>
                <c:pt idx="289">
                  <c:v>44207</c:v>
                </c:pt>
                <c:pt idx="290">
                  <c:v>44208</c:v>
                </c:pt>
                <c:pt idx="291">
                  <c:v>44209</c:v>
                </c:pt>
                <c:pt idx="292">
                  <c:v>44210</c:v>
                </c:pt>
                <c:pt idx="293">
                  <c:v>44211</c:v>
                </c:pt>
                <c:pt idx="294">
                  <c:v>44214</c:v>
                </c:pt>
                <c:pt idx="295">
                  <c:v>44215</c:v>
                </c:pt>
                <c:pt idx="296">
                  <c:v>44216</c:v>
                </c:pt>
                <c:pt idx="297">
                  <c:v>44217</c:v>
                </c:pt>
                <c:pt idx="298">
                  <c:v>44218</c:v>
                </c:pt>
                <c:pt idx="299">
                  <c:v>44221</c:v>
                </c:pt>
                <c:pt idx="300">
                  <c:v>44222</c:v>
                </c:pt>
                <c:pt idx="301">
                  <c:v>44223</c:v>
                </c:pt>
                <c:pt idx="302">
                  <c:v>44224</c:v>
                </c:pt>
                <c:pt idx="303">
                  <c:v>44225</c:v>
                </c:pt>
                <c:pt idx="304">
                  <c:v>44228</c:v>
                </c:pt>
                <c:pt idx="305">
                  <c:v>44229</c:v>
                </c:pt>
                <c:pt idx="306">
                  <c:v>44230</c:v>
                </c:pt>
                <c:pt idx="307">
                  <c:v>44231</c:v>
                </c:pt>
                <c:pt idx="308">
                  <c:v>44232</c:v>
                </c:pt>
                <c:pt idx="309">
                  <c:v>44235</c:v>
                </c:pt>
                <c:pt idx="310">
                  <c:v>44236</c:v>
                </c:pt>
                <c:pt idx="311">
                  <c:v>44244</c:v>
                </c:pt>
                <c:pt idx="312">
                  <c:v>44245</c:v>
                </c:pt>
                <c:pt idx="313">
                  <c:v>44246</c:v>
                </c:pt>
                <c:pt idx="314">
                  <c:v>44249</c:v>
                </c:pt>
                <c:pt idx="315">
                  <c:v>44250</c:v>
                </c:pt>
                <c:pt idx="316">
                  <c:v>44251</c:v>
                </c:pt>
                <c:pt idx="317">
                  <c:v>44252</c:v>
                </c:pt>
                <c:pt idx="318">
                  <c:v>44253</c:v>
                </c:pt>
                <c:pt idx="319">
                  <c:v>44256</c:v>
                </c:pt>
                <c:pt idx="320">
                  <c:v>44257</c:v>
                </c:pt>
                <c:pt idx="321">
                  <c:v>44258</c:v>
                </c:pt>
                <c:pt idx="322">
                  <c:v>44259</c:v>
                </c:pt>
                <c:pt idx="323">
                  <c:v>44260</c:v>
                </c:pt>
                <c:pt idx="324">
                  <c:v>44263</c:v>
                </c:pt>
                <c:pt idx="325">
                  <c:v>44264</c:v>
                </c:pt>
                <c:pt idx="326">
                  <c:v>44265</c:v>
                </c:pt>
                <c:pt idx="327">
                  <c:v>44266</c:v>
                </c:pt>
                <c:pt idx="328">
                  <c:v>44267</c:v>
                </c:pt>
                <c:pt idx="329">
                  <c:v>44270</c:v>
                </c:pt>
                <c:pt idx="330">
                  <c:v>44271</c:v>
                </c:pt>
                <c:pt idx="331">
                  <c:v>44272</c:v>
                </c:pt>
                <c:pt idx="332">
                  <c:v>44273</c:v>
                </c:pt>
                <c:pt idx="333">
                  <c:v>44274</c:v>
                </c:pt>
                <c:pt idx="334">
                  <c:v>44277</c:v>
                </c:pt>
                <c:pt idx="335">
                  <c:v>44278</c:v>
                </c:pt>
                <c:pt idx="336">
                  <c:v>44279</c:v>
                </c:pt>
                <c:pt idx="337">
                  <c:v>44280</c:v>
                </c:pt>
                <c:pt idx="338">
                  <c:v>44281</c:v>
                </c:pt>
                <c:pt idx="339">
                  <c:v>44284</c:v>
                </c:pt>
                <c:pt idx="340">
                  <c:v>44285</c:v>
                </c:pt>
                <c:pt idx="341">
                  <c:v>44286</c:v>
                </c:pt>
                <c:pt idx="342">
                  <c:v>44287</c:v>
                </c:pt>
                <c:pt idx="343">
                  <c:v>44288</c:v>
                </c:pt>
                <c:pt idx="344">
                  <c:v>44291</c:v>
                </c:pt>
                <c:pt idx="345">
                  <c:v>44292</c:v>
                </c:pt>
                <c:pt idx="346">
                  <c:v>44293</c:v>
                </c:pt>
                <c:pt idx="347">
                  <c:v>44294</c:v>
                </c:pt>
                <c:pt idx="348">
                  <c:v>44295</c:v>
                </c:pt>
                <c:pt idx="349">
                  <c:v>44298</c:v>
                </c:pt>
                <c:pt idx="350">
                  <c:v>44299</c:v>
                </c:pt>
                <c:pt idx="351">
                  <c:v>44300</c:v>
                </c:pt>
                <c:pt idx="352">
                  <c:v>44301</c:v>
                </c:pt>
                <c:pt idx="353">
                  <c:v>44302</c:v>
                </c:pt>
                <c:pt idx="354">
                  <c:v>44305</c:v>
                </c:pt>
                <c:pt idx="355">
                  <c:v>44306</c:v>
                </c:pt>
                <c:pt idx="356">
                  <c:v>44308</c:v>
                </c:pt>
                <c:pt idx="357">
                  <c:v>44309</c:v>
                </c:pt>
                <c:pt idx="358">
                  <c:v>44312</c:v>
                </c:pt>
                <c:pt idx="359">
                  <c:v>44313</c:v>
                </c:pt>
                <c:pt idx="360">
                  <c:v>44314</c:v>
                </c:pt>
                <c:pt idx="361">
                  <c:v>44315</c:v>
                </c:pt>
                <c:pt idx="362">
                  <c:v>44320</c:v>
                </c:pt>
                <c:pt idx="363">
                  <c:v>44321</c:v>
                </c:pt>
                <c:pt idx="364">
                  <c:v>44322</c:v>
                </c:pt>
                <c:pt idx="365">
                  <c:v>44323</c:v>
                </c:pt>
                <c:pt idx="366">
                  <c:v>44326</c:v>
                </c:pt>
                <c:pt idx="367">
                  <c:v>44327</c:v>
                </c:pt>
                <c:pt idx="368">
                  <c:v>44328</c:v>
                </c:pt>
                <c:pt idx="369">
                  <c:v>44329</c:v>
                </c:pt>
                <c:pt idx="370">
                  <c:v>44330</c:v>
                </c:pt>
                <c:pt idx="371">
                  <c:v>44333</c:v>
                </c:pt>
                <c:pt idx="372">
                  <c:v>44334</c:v>
                </c:pt>
                <c:pt idx="373">
                  <c:v>44335</c:v>
                </c:pt>
                <c:pt idx="374">
                  <c:v>44336</c:v>
                </c:pt>
                <c:pt idx="375">
                  <c:v>44337</c:v>
                </c:pt>
                <c:pt idx="376">
                  <c:v>44340</c:v>
                </c:pt>
                <c:pt idx="377">
                  <c:v>44341</c:v>
                </c:pt>
                <c:pt idx="378">
                  <c:v>44342</c:v>
                </c:pt>
                <c:pt idx="379">
                  <c:v>44343</c:v>
                </c:pt>
                <c:pt idx="380">
                  <c:v>44344</c:v>
                </c:pt>
                <c:pt idx="381">
                  <c:v>44347</c:v>
                </c:pt>
                <c:pt idx="382">
                  <c:v>44348</c:v>
                </c:pt>
                <c:pt idx="383">
                  <c:v>44349</c:v>
                </c:pt>
                <c:pt idx="384">
                  <c:v>44350</c:v>
                </c:pt>
                <c:pt idx="385">
                  <c:v>44351</c:v>
                </c:pt>
                <c:pt idx="386">
                  <c:v>44354</c:v>
                </c:pt>
                <c:pt idx="387">
                  <c:v>44355</c:v>
                </c:pt>
                <c:pt idx="388">
                  <c:v>44356</c:v>
                </c:pt>
                <c:pt idx="389">
                  <c:v>44357</c:v>
                </c:pt>
                <c:pt idx="390">
                  <c:v>44358</c:v>
                </c:pt>
                <c:pt idx="391">
                  <c:v>44361</c:v>
                </c:pt>
                <c:pt idx="392">
                  <c:v>44362</c:v>
                </c:pt>
                <c:pt idx="393">
                  <c:v>44363</c:v>
                </c:pt>
                <c:pt idx="394">
                  <c:v>44364</c:v>
                </c:pt>
                <c:pt idx="395">
                  <c:v>44365</c:v>
                </c:pt>
                <c:pt idx="396">
                  <c:v>44368</c:v>
                </c:pt>
                <c:pt idx="397">
                  <c:v>44369</c:v>
                </c:pt>
                <c:pt idx="398">
                  <c:v>44370</c:v>
                </c:pt>
                <c:pt idx="399">
                  <c:v>44371</c:v>
                </c:pt>
                <c:pt idx="400">
                  <c:v>44372</c:v>
                </c:pt>
                <c:pt idx="401">
                  <c:v>44375</c:v>
                </c:pt>
                <c:pt idx="402">
                  <c:v>44376</c:v>
                </c:pt>
                <c:pt idx="403">
                  <c:v>44377</c:v>
                </c:pt>
                <c:pt idx="404">
                  <c:v>44378</c:v>
                </c:pt>
                <c:pt idx="405">
                  <c:v>44379</c:v>
                </c:pt>
                <c:pt idx="406">
                  <c:v>44382</c:v>
                </c:pt>
                <c:pt idx="407">
                  <c:v>44383</c:v>
                </c:pt>
                <c:pt idx="408">
                  <c:v>44384</c:v>
                </c:pt>
                <c:pt idx="409">
                  <c:v>44385</c:v>
                </c:pt>
                <c:pt idx="410">
                  <c:v>44386</c:v>
                </c:pt>
                <c:pt idx="411">
                  <c:v>44389</c:v>
                </c:pt>
                <c:pt idx="412">
                  <c:v>44390</c:v>
                </c:pt>
                <c:pt idx="413">
                  <c:v>44391</c:v>
                </c:pt>
                <c:pt idx="414">
                  <c:v>44392</c:v>
                </c:pt>
                <c:pt idx="415">
                  <c:v>44393</c:v>
                </c:pt>
                <c:pt idx="416">
                  <c:v>44396</c:v>
                </c:pt>
                <c:pt idx="417">
                  <c:v>44397</c:v>
                </c:pt>
                <c:pt idx="418">
                  <c:v>44398</c:v>
                </c:pt>
                <c:pt idx="419">
                  <c:v>44399</c:v>
                </c:pt>
                <c:pt idx="420">
                  <c:v>44400</c:v>
                </c:pt>
                <c:pt idx="421">
                  <c:v>44403</c:v>
                </c:pt>
                <c:pt idx="422">
                  <c:v>44404</c:v>
                </c:pt>
                <c:pt idx="423">
                  <c:v>44405</c:v>
                </c:pt>
                <c:pt idx="424">
                  <c:v>44406</c:v>
                </c:pt>
                <c:pt idx="425">
                  <c:v>44407</c:v>
                </c:pt>
                <c:pt idx="426">
                  <c:v>44410</c:v>
                </c:pt>
                <c:pt idx="427">
                  <c:v>44411</c:v>
                </c:pt>
                <c:pt idx="428">
                  <c:v>44412</c:v>
                </c:pt>
                <c:pt idx="429">
                  <c:v>44413</c:v>
                </c:pt>
                <c:pt idx="430">
                  <c:v>44414</c:v>
                </c:pt>
                <c:pt idx="431">
                  <c:v>44417</c:v>
                </c:pt>
                <c:pt idx="432">
                  <c:v>44418</c:v>
                </c:pt>
                <c:pt idx="433">
                  <c:v>44419</c:v>
                </c:pt>
                <c:pt idx="434">
                  <c:v>44420</c:v>
                </c:pt>
                <c:pt idx="435">
                  <c:v>44421</c:v>
                </c:pt>
                <c:pt idx="436">
                  <c:v>44424</c:v>
                </c:pt>
                <c:pt idx="437">
                  <c:v>44425</c:v>
                </c:pt>
                <c:pt idx="438">
                  <c:v>44426</c:v>
                </c:pt>
                <c:pt idx="439">
                  <c:v>44427</c:v>
                </c:pt>
                <c:pt idx="440">
                  <c:v>44428</c:v>
                </c:pt>
                <c:pt idx="441">
                  <c:v>44431</c:v>
                </c:pt>
                <c:pt idx="442">
                  <c:v>44432</c:v>
                </c:pt>
                <c:pt idx="443">
                  <c:v>44433</c:v>
                </c:pt>
                <c:pt idx="444">
                  <c:v>44434</c:v>
                </c:pt>
                <c:pt idx="445">
                  <c:v>44435</c:v>
                </c:pt>
                <c:pt idx="446">
                  <c:v>44438</c:v>
                </c:pt>
                <c:pt idx="447">
                  <c:v>44439</c:v>
                </c:pt>
                <c:pt idx="448">
                  <c:v>44440</c:v>
                </c:pt>
                <c:pt idx="449">
                  <c:v>44445</c:v>
                </c:pt>
                <c:pt idx="450">
                  <c:v>44446</c:v>
                </c:pt>
                <c:pt idx="451">
                  <c:v>44447</c:v>
                </c:pt>
                <c:pt idx="452">
                  <c:v>44448</c:v>
                </c:pt>
                <c:pt idx="453">
                  <c:v>44449</c:v>
                </c:pt>
                <c:pt idx="454">
                  <c:v>44452</c:v>
                </c:pt>
                <c:pt idx="455">
                  <c:v>44453</c:v>
                </c:pt>
                <c:pt idx="456">
                  <c:v>44454</c:v>
                </c:pt>
                <c:pt idx="457">
                  <c:v>44455</c:v>
                </c:pt>
                <c:pt idx="458">
                  <c:v>44456</c:v>
                </c:pt>
                <c:pt idx="459">
                  <c:v>44459</c:v>
                </c:pt>
                <c:pt idx="460">
                  <c:v>44460</c:v>
                </c:pt>
                <c:pt idx="461">
                  <c:v>44461</c:v>
                </c:pt>
                <c:pt idx="462">
                  <c:v>44462</c:v>
                </c:pt>
                <c:pt idx="463">
                  <c:v>44463</c:v>
                </c:pt>
                <c:pt idx="464">
                  <c:v>44466</c:v>
                </c:pt>
                <c:pt idx="465">
                  <c:v>44467</c:v>
                </c:pt>
                <c:pt idx="466">
                  <c:v>44468</c:v>
                </c:pt>
                <c:pt idx="467">
                  <c:v>44469</c:v>
                </c:pt>
                <c:pt idx="468">
                  <c:v>44470</c:v>
                </c:pt>
                <c:pt idx="469">
                  <c:v>44473</c:v>
                </c:pt>
                <c:pt idx="470">
                  <c:v>44474</c:v>
                </c:pt>
                <c:pt idx="471">
                  <c:v>44475</c:v>
                </c:pt>
                <c:pt idx="472">
                  <c:v>44476</c:v>
                </c:pt>
                <c:pt idx="473">
                  <c:v>44477</c:v>
                </c:pt>
                <c:pt idx="474">
                  <c:v>44480</c:v>
                </c:pt>
                <c:pt idx="475">
                  <c:v>44481</c:v>
                </c:pt>
                <c:pt idx="476">
                  <c:v>44482</c:v>
                </c:pt>
                <c:pt idx="477">
                  <c:v>44483</c:v>
                </c:pt>
                <c:pt idx="478">
                  <c:v>44484</c:v>
                </c:pt>
                <c:pt idx="479">
                  <c:v>44487</c:v>
                </c:pt>
                <c:pt idx="480">
                  <c:v>44488</c:v>
                </c:pt>
                <c:pt idx="481">
                  <c:v>44489</c:v>
                </c:pt>
                <c:pt idx="482">
                  <c:v>44490</c:v>
                </c:pt>
                <c:pt idx="483">
                  <c:v>44491</c:v>
                </c:pt>
                <c:pt idx="484">
                  <c:v>44494</c:v>
                </c:pt>
                <c:pt idx="485">
                  <c:v>44495</c:v>
                </c:pt>
                <c:pt idx="486">
                  <c:v>44496</c:v>
                </c:pt>
                <c:pt idx="487">
                  <c:v>44497</c:v>
                </c:pt>
                <c:pt idx="488">
                  <c:v>44498</c:v>
                </c:pt>
                <c:pt idx="489">
                  <c:v>44501</c:v>
                </c:pt>
                <c:pt idx="490">
                  <c:v>44502</c:v>
                </c:pt>
                <c:pt idx="491">
                  <c:v>44503</c:v>
                </c:pt>
                <c:pt idx="492">
                  <c:v>44504</c:v>
                </c:pt>
                <c:pt idx="493">
                  <c:v>44505</c:v>
                </c:pt>
                <c:pt idx="494">
                  <c:v>44508</c:v>
                </c:pt>
                <c:pt idx="495">
                  <c:v>44509</c:v>
                </c:pt>
                <c:pt idx="496">
                  <c:v>44510</c:v>
                </c:pt>
                <c:pt idx="497">
                  <c:v>44511</c:v>
                </c:pt>
                <c:pt idx="498">
                  <c:v>44512</c:v>
                </c:pt>
                <c:pt idx="499">
                  <c:v>44515</c:v>
                </c:pt>
                <c:pt idx="500">
                  <c:v>44516</c:v>
                </c:pt>
                <c:pt idx="501">
                  <c:v>44517</c:v>
                </c:pt>
                <c:pt idx="502">
                  <c:v>44518</c:v>
                </c:pt>
                <c:pt idx="503">
                  <c:v>44519</c:v>
                </c:pt>
                <c:pt idx="504">
                  <c:v>44522</c:v>
                </c:pt>
                <c:pt idx="505">
                  <c:v>44523</c:v>
                </c:pt>
                <c:pt idx="506">
                  <c:v>44524</c:v>
                </c:pt>
                <c:pt idx="507">
                  <c:v>44525</c:v>
                </c:pt>
                <c:pt idx="508">
                  <c:v>44526</c:v>
                </c:pt>
                <c:pt idx="509">
                  <c:v>44529</c:v>
                </c:pt>
                <c:pt idx="510">
                  <c:v>44530</c:v>
                </c:pt>
                <c:pt idx="511">
                  <c:v>44531</c:v>
                </c:pt>
                <c:pt idx="512">
                  <c:v>44532</c:v>
                </c:pt>
                <c:pt idx="513">
                  <c:v>44533</c:v>
                </c:pt>
                <c:pt idx="514">
                  <c:v>44536</c:v>
                </c:pt>
                <c:pt idx="515">
                  <c:v>44537</c:v>
                </c:pt>
                <c:pt idx="516">
                  <c:v>44538</c:v>
                </c:pt>
                <c:pt idx="517">
                  <c:v>44539</c:v>
                </c:pt>
                <c:pt idx="518">
                  <c:v>44540</c:v>
                </c:pt>
                <c:pt idx="519">
                  <c:v>44543</c:v>
                </c:pt>
                <c:pt idx="520">
                  <c:v>44544</c:v>
                </c:pt>
                <c:pt idx="521">
                  <c:v>44545</c:v>
                </c:pt>
                <c:pt idx="522">
                  <c:v>44546</c:v>
                </c:pt>
                <c:pt idx="523">
                  <c:v>44547</c:v>
                </c:pt>
                <c:pt idx="524">
                  <c:v>44550</c:v>
                </c:pt>
                <c:pt idx="525">
                  <c:v>44551</c:v>
                </c:pt>
                <c:pt idx="526">
                  <c:v>44552</c:v>
                </c:pt>
                <c:pt idx="527">
                  <c:v>44553</c:v>
                </c:pt>
                <c:pt idx="528">
                  <c:v>44554</c:v>
                </c:pt>
                <c:pt idx="529">
                  <c:v>44557</c:v>
                </c:pt>
                <c:pt idx="530">
                  <c:v>44558</c:v>
                </c:pt>
                <c:pt idx="531">
                  <c:v>44559</c:v>
                </c:pt>
                <c:pt idx="532">
                  <c:v>44560</c:v>
                </c:pt>
                <c:pt idx="533">
                  <c:v>44561</c:v>
                </c:pt>
                <c:pt idx="534">
                  <c:v>44565</c:v>
                </c:pt>
                <c:pt idx="535">
                  <c:v>44566</c:v>
                </c:pt>
                <c:pt idx="536">
                  <c:v>44567</c:v>
                </c:pt>
                <c:pt idx="537">
                  <c:v>44568</c:v>
                </c:pt>
                <c:pt idx="538">
                  <c:v>44571</c:v>
                </c:pt>
                <c:pt idx="539">
                  <c:v>44572</c:v>
                </c:pt>
                <c:pt idx="540">
                  <c:v>44573</c:v>
                </c:pt>
                <c:pt idx="541">
                  <c:v>44574</c:v>
                </c:pt>
                <c:pt idx="542">
                  <c:v>44575</c:v>
                </c:pt>
                <c:pt idx="543">
                  <c:v>44578</c:v>
                </c:pt>
                <c:pt idx="544">
                  <c:v>44579</c:v>
                </c:pt>
                <c:pt idx="545">
                  <c:v>44580</c:v>
                </c:pt>
                <c:pt idx="546">
                  <c:v>44581</c:v>
                </c:pt>
                <c:pt idx="547">
                  <c:v>44582</c:v>
                </c:pt>
                <c:pt idx="548">
                  <c:v>44585</c:v>
                </c:pt>
                <c:pt idx="549">
                  <c:v>44586</c:v>
                </c:pt>
                <c:pt idx="550">
                  <c:v>44587</c:v>
                </c:pt>
                <c:pt idx="551">
                  <c:v>44588</c:v>
                </c:pt>
                <c:pt idx="552">
                  <c:v>44589</c:v>
                </c:pt>
                <c:pt idx="553">
                  <c:v>44599</c:v>
                </c:pt>
                <c:pt idx="554">
                  <c:v>44600</c:v>
                </c:pt>
                <c:pt idx="555">
                  <c:v>44601</c:v>
                </c:pt>
                <c:pt idx="556">
                  <c:v>44602</c:v>
                </c:pt>
                <c:pt idx="557">
                  <c:v>44603</c:v>
                </c:pt>
                <c:pt idx="558">
                  <c:v>44606</c:v>
                </c:pt>
                <c:pt idx="559">
                  <c:v>44607</c:v>
                </c:pt>
                <c:pt idx="560">
                  <c:v>44608</c:v>
                </c:pt>
                <c:pt idx="561">
                  <c:v>44609</c:v>
                </c:pt>
                <c:pt idx="562">
                  <c:v>44610</c:v>
                </c:pt>
                <c:pt idx="563">
                  <c:v>44613</c:v>
                </c:pt>
                <c:pt idx="564">
                  <c:v>44614</c:v>
                </c:pt>
                <c:pt idx="565">
                  <c:v>44615</c:v>
                </c:pt>
                <c:pt idx="566">
                  <c:v>44616</c:v>
                </c:pt>
                <c:pt idx="567">
                  <c:v>44617</c:v>
                </c:pt>
                <c:pt idx="568">
                  <c:v>44620</c:v>
                </c:pt>
                <c:pt idx="569">
                  <c:v>44621</c:v>
                </c:pt>
                <c:pt idx="570">
                  <c:v>44622</c:v>
                </c:pt>
                <c:pt idx="571">
                  <c:v>44623</c:v>
                </c:pt>
                <c:pt idx="572">
                  <c:v>44624</c:v>
                </c:pt>
                <c:pt idx="573">
                  <c:v>44627</c:v>
                </c:pt>
                <c:pt idx="574">
                  <c:v>44628</c:v>
                </c:pt>
                <c:pt idx="575">
                  <c:v>44629</c:v>
                </c:pt>
                <c:pt idx="576">
                  <c:v>44630</c:v>
                </c:pt>
                <c:pt idx="577">
                  <c:v>44631</c:v>
                </c:pt>
                <c:pt idx="578">
                  <c:v>44634</c:v>
                </c:pt>
                <c:pt idx="579">
                  <c:v>44635</c:v>
                </c:pt>
                <c:pt idx="580">
                  <c:v>44636</c:v>
                </c:pt>
                <c:pt idx="581">
                  <c:v>44637</c:v>
                </c:pt>
                <c:pt idx="582">
                  <c:v>44638</c:v>
                </c:pt>
                <c:pt idx="583">
                  <c:v>44641</c:v>
                </c:pt>
                <c:pt idx="584">
                  <c:v>44642</c:v>
                </c:pt>
                <c:pt idx="585">
                  <c:v>44643</c:v>
                </c:pt>
                <c:pt idx="586">
                  <c:v>44644</c:v>
                </c:pt>
                <c:pt idx="587">
                  <c:v>44645</c:v>
                </c:pt>
                <c:pt idx="588">
                  <c:v>44648</c:v>
                </c:pt>
                <c:pt idx="589">
                  <c:v>44649</c:v>
                </c:pt>
                <c:pt idx="590">
                  <c:v>44650</c:v>
                </c:pt>
                <c:pt idx="591">
                  <c:v>44651</c:v>
                </c:pt>
                <c:pt idx="592">
                  <c:v>44652</c:v>
                </c:pt>
                <c:pt idx="593">
                  <c:v>44655</c:v>
                </c:pt>
                <c:pt idx="594">
                  <c:v>44656</c:v>
                </c:pt>
                <c:pt idx="595">
                  <c:v>44657</c:v>
                </c:pt>
                <c:pt idx="596">
                  <c:v>44658</c:v>
                </c:pt>
                <c:pt idx="597">
                  <c:v>44659</c:v>
                </c:pt>
                <c:pt idx="598">
                  <c:v>44663</c:v>
                </c:pt>
                <c:pt idx="599">
                  <c:v>44664</c:v>
                </c:pt>
                <c:pt idx="600">
                  <c:v>44665</c:v>
                </c:pt>
                <c:pt idx="601">
                  <c:v>44666</c:v>
                </c:pt>
                <c:pt idx="602">
                  <c:v>44669</c:v>
                </c:pt>
                <c:pt idx="603">
                  <c:v>44670</c:v>
                </c:pt>
                <c:pt idx="604">
                  <c:v>44671</c:v>
                </c:pt>
                <c:pt idx="605">
                  <c:v>44672</c:v>
                </c:pt>
                <c:pt idx="606">
                  <c:v>44673</c:v>
                </c:pt>
                <c:pt idx="607">
                  <c:v>44676</c:v>
                </c:pt>
                <c:pt idx="608">
                  <c:v>44677</c:v>
                </c:pt>
                <c:pt idx="609">
                  <c:v>44678</c:v>
                </c:pt>
                <c:pt idx="610">
                  <c:v>44679</c:v>
                </c:pt>
                <c:pt idx="611">
                  <c:v>44680</c:v>
                </c:pt>
                <c:pt idx="612">
                  <c:v>44685</c:v>
                </c:pt>
                <c:pt idx="613">
                  <c:v>44686</c:v>
                </c:pt>
                <c:pt idx="614">
                  <c:v>44687</c:v>
                </c:pt>
                <c:pt idx="615">
                  <c:v>44690</c:v>
                </c:pt>
                <c:pt idx="616">
                  <c:v>44691</c:v>
                </c:pt>
                <c:pt idx="617">
                  <c:v>44692</c:v>
                </c:pt>
                <c:pt idx="618">
                  <c:v>44693</c:v>
                </c:pt>
                <c:pt idx="619">
                  <c:v>44694</c:v>
                </c:pt>
                <c:pt idx="620">
                  <c:v>44697</c:v>
                </c:pt>
                <c:pt idx="621">
                  <c:v>44698</c:v>
                </c:pt>
                <c:pt idx="622">
                  <c:v>44699</c:v>
                </c:pt>
                <c:pt idx="623">
                  <c:v>44700</c:v>
                </c:pt>
                <c:pt idx="624">
                  <c:v>44701</c:v>
                </c:pt>
                <c:pt idx="625">
                  <c:v>44704</c:v>
                </c:pt>
                <c:pt idx="626">
                  <c:v>44705</c:v>
                </c:pt>
                <c:pt idx="627">
                  <c:v>44706</c:v>
                </c:pt>
                <c:pt idx="628">
                  <c:v>44707</c:v>
                </c:pt>
                <c:pt idx="629">
                  <c:v>44708</c:v>
                </c:pt>
                <c:pt idx="630">
                  <c:v>44711</c:v>
                </c:pt>
                <c:pt idx="631">
                  <c:v>44712</c:v>
                </c:pt>
                <c:pt idx="632">
                  <c:v>44713</c:v>
                </c:pt>
                <c:pt idx="633">
                  <c:v>44714</c:v>
                </c:pt>
                <c:pt idx="634">
                  <c:v>44715</c:v>
                </c:pt>
                <c:pt idx="635">
                  <c:v>44718</c:v>
                </c:pt>
                <c:pt idx="636">
                  <c:v>44719</c:v>
                </c:pt>
                <c:pt idx="637">
                  <c:v>44720</c:v>
                </c:pt>
                <c:pt idx="638">
                  <c:v>44721</c:v>
                </c:pt>
                <c:pt idx="639">
                  <c:v>44722</c:v>
                </c:pt>
                <c:pt idx="640">
                  <c:v>44725</c:v>
                </c:pt>
                <c:pt idx="641">
                  <c:v>44726</c:v>
                </c:pt>
                <c:pt idx="642">
                  <c:v>44727</c:v>
                </c:pt>
                <c:pt idx="643">
                  <c:v>44728</c:v>
                </c:pt>
                <c:pt idx="644">
                  <c:v>44729</c:v>
                </c:pt>
                <c:pt idx="645">
                  <c:v>44732</c:v>
                </c:pt>
                <c:pt idx="646">
                  <c:v>44733</c:v>
                </c:pt>
                <c:pt idx="647">
                  <c:v>44734</c:v>
                </c:pt>
                <c:pt idx="648">
                  <c:v>44735</c:v>
                </c:pt>
                <c:pt idx="649">
                  <c:v>44736</c:v>
                </c:pt>
                <c:pt idx="650">
                  <c:v>44739</c:v>
                </c:pt>
                <c:pt idx="651">
                  <c:v>44740</c:v>
                </c:pt>
                <c:pt idx="652">
                  <c:v>44741</c:v>
                </c:pt>
                <c:pt idx="653">
                  <c:v>44742</c:v>
                </c:pt>
                <c:pt idx="654">
                  <c:v>44743</c:v>
                </c:pt>
                <c:pt idx="655">
                  <c:v>44746</c:v>
                </c:pt>
                <c:pt idx="656">
                  <c:v>44747</c:v>
                </c:pt>
                <c:pt idx="657">
                  <c:v>44748</c:v>
                </c:pt>
                <c:pt idx="658">
                  <c:v>44749</c:v>
                </c:pt>
                <c:pt idx="659">
                  <c:v>44750</c:v>
                </c:pt>
                <c:pt idx="660">
                  <c:v>44753</c:v>
                </c:pt>
                <c:pt idx="661">
                  <c:v>44754</c:v>
                </c:pt>
                <c:pt idx="662">
                  <c:v>44755</c:v>
                </c:pt>
                <c:pt idx="663">
                  <c:v>44756</c:v>
                </c:pt>
                <c:pt idx="664">
                  <c:v>44757</c:v>
                </c:pt>
                <c:pt idx="665">
                  <c:v>44760</c:v>
                </c:pt>
                <c:pt idx="666">
                  <c:v>44761</c:v>
                </c:pt>
                <c:pt idx="667">
                  <c:v>44762</c:v>
                </c:pt>
                <c:pt idx="668">
                  <c:v>44763</c:v>
                </c:pt>
                <c:pt idx="669">
                  <c:v>44764</c:v>
                </c:pt>
                <c:pt idx="670">
                  <c:v>44767</c:v>
                </c:pt>
                <c:pt idx="671">
                  <c:v>44768</c:v>
                </c:pt>
                <c:pt idx="672">
                  <c:v>44769</c:v>
                </c:pt>
                <c:pt idx="673">
                  <c:v>44770</c:v>
                </c:pt>
                <c:pt idx="674">
                  <c:v>44771</c:v>
                </c:pt>
                <c:pt idx="675">
                  <c:v>44774</c:v>
                </c:pt>
                <c:pt idx="676">
                  <c:v>44775</c:v>
                </c:pt>
                <c:pt idx="677">
                  <c:v>44776</c:v>
                </c:pt>
                <c:pt idx="678">
                  <c:v>44777</c:v>
                </c:pt>
                <c:pt idx="679">
                  <c:v>44778</c:v>
                </c:pt>
                <c:pt idx="680">
                  <c:v>44781</c:v>
                </c:pt>
                <c:pt idx="681">
                  <c:v>44782</c:v>
                </c:pt>
                <c:pt idx="682">
                  <c:v>44783</c:v>
                </c:pt>
                <c:pt idx="683">
                  <c:v>44784</c:v>
                </c:pt>
                <c:pt idx="684">
                  <c:v>44785</c:v>
                </c:pt>
                <c:pt idx="685">
                  <c:v>44788</c:v>
                </c:pt>
                <c:pt idx="686">
                  <c:v>44789</c:v>
                </c:pt>
                <c:pt idx="687">
                  <c:v>44790</c:v>
                </c:pt>
                <c:pt idx="688">
                  <c:v>44791</c:v>
                </c:pt>
                <c:pt idx="689">
                  <c:v>44792</c:v>
                </c:pt>
                <c:pt idx="690">
                  <c:v>44795</c:v>
                </c:pt>
                <c:pt idx="691">
                  <c:v>44796</c:v>
                </c:pt>
                <c:pt idx="692">
                  <c:v>44797</c:v>
                </c:pt>
                <c:pt idx="693">
                  <c:v>44798</c:v>
                </c:pt>
                <c:pt idx="694">
                  <c:v>44799</c:v>
                </c:pt>
                <c:pt idx="695">
                  <c:v>44802</c:v>
                </c:pt>
                <c:pt idx="696">
                  <c:v>44803</c:v>
                </c:pt>
                <c:pt idx="697">
                  <c:v>44804</c:v>
                </c:pt>
                <c:pt idx="698">
                  <c:v>44809</c:v>
                </c:pt>
                <c:pt idx="699">
                  <c:v>44810</c:v>
                </c:pt>
                <c:pt idx="700">
                  <c:v>44811</c:v>
                </c:pt>
                <c:pt idx="701">
                  <c:v>44812</c:v>
                </c:pt>
                <c:pt idx="702">
                  <c:v>44813</c:v>
                </c:pt>
                <c:pt idx="703">
                  <c:v>44816</c:v>
                </c:pt>
                <c:pt idx="704">
                  <c:v>44817</c:v>
                </c:pt>
                <c:pt idx="705">
                  <c:v>44818</c:v>
                </c:pt>
                <c:pt idx="706">
                  <c:v>44819</c:v>
                </c:pt>
                <c:pt idx="707">
                  <c:v>44820</c:v>
                </c:pt>
                <c:pt idx="708">
                  <c:v>44823</c:v>
                </c:pt>
                <c:pt idx="709">
                  <c:v>44824</c:v>
                </c:pt>
                <c:pt idx="710">
                  <c:v>44825</c:v>
                </c:pt>
                <c:pt idx="711">
                  <c:v>44826</c:v>
                </c:pt>
                <c:pt idx="712">
                  <c:v>44827</c:v>
                </c:pt>
                <c:pt idx="713">
                  <c:v>44830</c:v>
                </c:pt>
                <c:pt idx="714">
                  <c:v>44831</c:v>
                </c:pt>
                <c:pt idx="715">
                  <c:v>44832</c:v>
                </c:pt>
                <c:pt idx="716">
                  <c:v>44833</c:v>
                </c:pt>
                <c:pt idx="717">
                  <c:v>44834</c:v>
                </c:pt>
                <c:pt idx="718">
                  <c:v>44837</c:v>
                </c:pt>
                <c:pt idx="719">
                  <c:v>44838</c:v>
                </c:pt>
                <c:pt idx="720">
                  <c:v>44839</c:v>
                </c:pt>
                <c:pt idx="721">
                  <c:v>44840</c:v>
                </c:pt>
                <c:pt idx="722">
                  <c:v>44841</c:v>
                </c:pt>
                <c:pt idx="723">
                  <c:v>44844</c:v>
                </c:pt>
                <c:pt idx="724">
                  <c:v>44845</c:v>
                </c:pt>
                <c:pt idx="725">
                  <c:v>44846</c:v>
                </c:pt>
                <c:pt idx="726">
                  <c:v>44847</c:v>
                </c:pt>
                <c:pt idx="727">
                  <c:v>44848</c:v>
                </c:pt>
                <c:pt idx="728">
                  <c:v>44851</c:v>
                </c:pt>
                <c:pt idx="729">
                  <c:v>44852</c:v>
                </c:pt>
                <c:pt idx="730">
                  <c:v>44853</c:v>
                </c:pt>
                <c:pt idx="731">
                  <c:v>44854</c:v>
                </c:pt>
                <c:pt idx="732">
                  <c:v>44855</c:v>
                </c:pt>
                <c:pt idx="733">
                  <c:v>44858</c:v>
                </c:pt>
                <c:pt idx="734">
                  <c:v>44859</c:v>
                </c:pt>
                <c:pt idx="735">
                  <c:v>44860</c:v>
                </c:pt>
                <c:pt idx="736">
                  <c:v>44861</c:v>
                </c:pt>
                <c:pt idx="737">
                  <c:v>44862</c:v>
                </c:pt>
                <c:pt idx="738">
                  <c:v>44865</c:v>
                </c:pt>
                <c:pt idx="739">
                  <c:v>44866</c:v>
                </c:pt>
                <c:pt idx="740">
                  <c:v>44867</c:v>
                </c:pt>
                <c:pt idx="741">
                  <c:v>44868</c:v>
                </c:pt>
                <c:pt idx="742">
                  <c:v>44869</c:v>
                </c:pt>
                <c:pt idx="743">
                  <c:v>44872</c:v>
                </c:pt>
                <c:pt idx="744">
                  <c:v>44873</c:v>
                </c:pt>
                <c:pt idx="745">
                  <c:v>44874</c:v>
                </c:pt>
                <c:pt idx="746">
                  <c:v>44875</c:v>
                </c:pt>
                <c:pt idx="747">
                  <c:v>44876</c:v>
                </c:pt>
                <c:pt idx="748">
                  <c:v>44879</c:v>
                </c:pt>
                <c:pt idx="749">
                  <c:v>44880</c:v>
                </c:pt>
                <c:pt idx="750">
                  <c:v>44881</c:v>
                </c:pt>
                <c:pt idx="751">
                  <c:v>44882</c:v>
                </c:pt>
                <c:pt idx="752">
                  <c:v>44883</c:v>
                </c:pt>
                <c:pt idx="753">
                  <c:v>44886</c:v>
                </c:pt>
                <c:pt idx="754">
                  <c:v>44887</c:v>
                </c:pt>
                <c:pt idx="755">
                  <c:v>44888</c:v>
                </c:pt>
                <c:pt idx="756">
                  <c:v>44889</c:v>
                </c:pt>
                <c:pt idx="757">
                  <c:v>44890</c:v>
                </c:pt>
                <c:pt idx="758">
                  <c:v>44893</c:v>
                </c:pt>
                <c:pt idx="759">
                  <c:v>44894</c:v>
                </c:pt>
                <c:pt idx="760">
                  <c:v>44895</c:v>
                </c:pt>
                <c:pt idx="761">
                  <c:v>44896</c:v>
                </c:pt>
                <c:pt idx="762">
                  <c:v>44897</c:v>
                </c:pt>
                <c:pt idx="763">
                  <c:v>44900</c:v>
                </c:pt>
                <c:pt idx="764">
                  <c:v>44901</c:v>
                </c:pt>
                <c:pt idx="765">
                  <c:v>44902</c:v>
                </c:pt>
                <c:pt idx="766">
                  <c:v>44903</c:v>
                </c:pt>
                <c:pt idx="767">
                  <c:v>44904</c:v>
                </c:pt>
                <c:pt idx="768">
                  <c:v>44907</c:v>
                </c:pt>
                <c:pt idx="769">
                  <c:v>44908</c:v>
                </c:pt>
                <c:pt idx="770">
                  <c:v>44909</c:v>
                </c:pt>
                <c:pt idx="771">
                  <c:v>44910</c:v>
                </c:pt>
                <c:pt idx="772">
                  <c:v>44911</c:v>
                </c:pt>
                <c:pt idx="773">
                  <c:v>44914</c:v>
                </c:pt>
                <c:pt idx="774">
                  <c:v>44915</c:v>
                </c:pt>
                <c:pt idx="775">
                  <c:v>44916</c:v>
                </c:pt>
                <c:pt idx="776">
                  <c:v>44917</c:v>
                </c:pt>
                <c:pt idx="777">
                  <c:v>44918</c:v>
                </c:pt>
                <c:pt idx="778">
                  <c:v>44921</c:v>
                </c:pt>
                <c:pt idx="779">
                  <c:v>44922</c:v>
                </c:pt>
                <c:pt idx="780">
                  <c:v>44923</c:v>
                </c:pt>
                <c:pt idx="781">
                  <c:v>44924</c:v>
                </c:pt>
                <c:pt idx="782">
                  <c:v>44925</c:v>
                </c:pt>
                <c:pt idx="783">
                  <c:v>44929</c:v>
                </c:pt>
                <c:pt idx="784">
                  <c:v>44930</c:v>
                </c:pt>
                <c:pt idx="785">
                  <c:v>44931</c:v>
                </c:pt>
                <c:pt idx="786">
                  <c:v>44932</c:v>
                </c:pt>
                <c:pt idx="787">
                  <c:v>44935</c:v>
                </c:pt>
                <c:pt idx="788">
                  <c:v>44936</c:v>
                </c:pt>
                <c:pt idx="789">
                  <c:v>44937</c:v>
                </c:pt>
                <c:pt idx="790">
                  <c:v>44938</c:v>
                </c:pt>
                <c:pt idx="791">
                  <c:v>44939</c:v>
                </c:pt>
                <c:pt idx="792">
                  <c:v>44942</c:v>
                </c:pt>
                <c:pt idx="793">
                  <c:v>44943</c:v>
                </c:pt>
                <c:pt idx="794">
                  <c:v>44944</c:v>
                </c:pt>
                <c:pt idx="795">
                  <c:v>44945</c:v>
                </c:pt>
                <c:pt idx="796">
                  <c:v>44953</c:v>
                </c:pt>
                <c:pt idx="797">
                  <c:v>44956</c:v>
                </c:pt>
                <c:pt idx="798">
                  <c:v>44957</c:v>
                </c:pt>
                <c:pt idx="799">
                  <c:v>44958</c:v>
                </c:pt>
                <c:pt idx="800">
                  <c:v>44959</c:v>
                </c:pt>
                <c:pt idx="801">
                  <c:v>44960</c:v>
                </c:pt>
                <c:pt idx="802">
                  <c:v>44963</c:v>
                </c:pt>
                <c:pt idx="803">
                  <c:v>44964</c:v>
                </c:pt>
                <c:pt idx="804">
                  <c:v>44965</c:v>
                </c:pt>
                <c:pt idx="805">
                  <c:v>44966</c:v>
                </c:pt>
                <c:pt idx="806">
                  <c:v>44967</c:v>
                </c:pt>
                <c:pt idx="807">
                  <c:v>44970</c:v>
                </c:pt>
                <c:pt idx="808">
                  <c:v>44971</c:v>
                </c:pt>
                <c:pt idx="809">
                  <c:v>44972</c:v>
                </c:pt>
                <c:pt idx="810">
                  <c:v>44973</c:v>
                </c:pt>
                <c:pt idx="811">
                  <c:v>44974</c:v>
                </c:pt>
                <c:pt idx="812">
                  <c:v>44977</c:v>
                </c:pt>
                <c:pt idx="813">
                  <c:v>44978</c:v>
                </c:pt>
                <c:pt idx="814">
                  <c:v>44979</c:v>
                </c:pt>
                <c:pt idx="815">
                  <c:v>44980</c:v>
                </c:pt>
                <c:pt idx="816">
                  <c:v>44981</c:v>
                </c:pt>
                <c:pt idx="817">
                  <c:v>44984</c:v>
                </c:pt>
                <c:pt idx="818">
                  <c:v>44985</c:v>
                </c:pt>
                <c:pt idx="819">
                  <c:v>44986</c:v>
                </c:pt>
                <c:pt idx="820">
                  <c:v>44987</c:v>
                </c:pt>
                <c:pt idx="821">
                  <c:v>44988</c:v>
                </c:pt>
                <c:pt idx="822">
                  <c:v>44991</c:v>
                </c:pt>
                <c:pt idx="823">
                  <c:v>44992</c:v>
                </c:pt>
                <c:pt idx="824">
                  <c:v>44993</c:v>
                </c:pt>
                <c:pt idx="825">
                  <c:v>44994</c:v>
                </c:pt>
                <c:pt idx="826">
                  <c:v>44995</c:v>
                </c:pt>
                <c:pt idx="827">
                  <c:v>44998</c:v>
                </c:pt>
                <c:pt idx="828">
                  <c:v>44999</c:v>
                </c:pt>
                <c:pt idx="829">
                  <c:v>45000</c:v>
                </c:pt>
                <c:pt idx="830">
                  <c:v>45001</c:v>
                </c:pt>
                <c:pt idx="831">
                  <c:v>45002</c:v>
                </c:pt>
                <c:pt idx="832">
                  <c:v>45005</c:v>
                </c:pt>
                <c:pt idx="833">
                  <c:v>45006</c:v>
                </c:pt>
                <c:pt idx="834">
                  <c:v>45007</c:v>
                </c:pt>
                <c:pt idx="835">
                  <c:v>45008</c:v>
                </c:pt>
                <c:pt idx="836">
                  <c:v>45009</c:v>
                </c:pt>
                <c:pt idx="837">
                  <c:v>45012</c:v>
                </c:pt>
                <c:pt idx="838">
                  <c:v>45013</c:v>
                </c:pt>
                <c:pt idx="839">
                  <c:v>45014</c:v>
                </c:pt>
                <c:pt idx="840">
                  <c:v>45015</c:v>
                </c:pt>
                <c:pt idx="841">
                  <c:v>45016</c:v>
                </c:pt>
                <c:pt idx="842">
                  <c:v>45019</c:v>
                </c:pt>
                <c:pt idx="843">
                  <c:v>45020</c:v>
                </c:pt>
                <c:pt idx="844">
                  <c:v>45021</c:v>
                </c:pt>
                <c:pt idx="845">
                  <c:v>45022</c:v>
                </c:pt>
                <c:pt idx="846">
                  <c:v>45023</c:v>
                </c:pt>
                <c:pt idx="847">
                  <c:v>45026</c:v>
                </c:pt>
                <c:pt idx="848">
                  <c:v>45027</c:v>
                </c:pt>
                <c:pt idx="849">
                  <c:v>45028</c:v>
                </c:pt>
                <c:pt idx="850">
                  <c:v>45029</c:v>
                </c:pt>
                <c:pt idx="851">
                  <c:v>45030</c:v>
                </c:pt>
                <c:pt idx="852">
                  <c:v>45033</c:v>
                </c:pt>
                <c:pt idx="853">
                  <c:v>45034</c:v>
                </c:pt>
                <c:pt idx="854">
                  <c:v>45035</c:v>
                </c:pt>
                <c:pt idx="855">
                  <c:v>45036</c:v>
                </c:pt>
                <c:pt idx="856">
                  <c:v>45037</c:v>
                </c:pt>
                <c:pt idx="857">
                  <c:v>45040</c:v>
                </c:pt>
                <c:pt idx="858">
                  <c:v>45041</c:v>
                </c:pt>
                <c:pt idx="859">
                  <c:v>45042</c:v>
                </c:pt>
                <c:pt idx="860">
                  <c:v>45043</c:v>
                </c:pt>
                <c:pt idx="861">
                  <c:v>45044</c:v>
                </c:pt>
                <c:pt idx="862">
                  <c:v>45050</c:v>
                </c:pt>
                <c:pt idx="863">
                  <c:v>45051</c:v>
                </c:pt>
                <c:pt idx="864">
                  <c:v>45054</c:v>
                </c:pt>
                <c:pt idx="865">
                  <c:v>45055</c:v>
                </c:pt>
                <c:pt idx="866">
                  <c:v>45056</c:v>
                </c:pt>
                <c:pt idx="867">
                  <c:v>45057</c:v>
                </c:pt>
                <c:pt idx="868">
                  <c:v>45058</c:v>
                </c:pt>
                <c:pt idx="869">
                  <c:v>45061</c:v>
                </c:pt>
                <c:pt idx="870">
                  <c:v>45062</c:v>
                </c:pt>
                <c:pt idx="871">
                  <c:v>45063</c:v>
                </c:pt>
                <c:pt idx="872">
                  <c:v>45064</c:v>
                </c:pt>
                <c:pt idx="873">
                  <c:v>45065</c:v>
                </c:pt>
                <c:pt idx="874">
                  <c:v>45068</c:v>
                </c:pt>
                <c:pt idx="875">
                  <c:v>45069</c:v>
                </c:pt>
                <c:pt idx="876">
                  <c:v>45070</c:v>
                </c:pt>
                <c:pt idx="877">
                  <c:v>45071</c:v>
                </c:pt>
                <c:pt idx="878">
                  <c:v>45072</c:v>
                </c:pt>
                <c:pt idx="879">
                  <c:v>45075</c:v>
                </c:pt>
                <c:pt idx="880">
                  <c:v>45076</c:v>
                </c:pt>
                <c:pt idx="881">
                  <c:v>45077</c:v>
                </c:pt>
                <c:pt idx="882">
                  <c:v>45078</c:v>
                </c:pt>
                <c:pt idx="883">
                  <c:v>45079</c:v>
                </c:pt>
                <c:pt idx="884">
                  <c:v>45082</c:v>
                </c:pt>
                <c:pt idx="885">
                  <c:v>45083</c:v>
                </c:pt>
                <c:pt idx="886">
                  <c:v>45084</c:v>
                </c:pt>
                <c:pt idx="887">
                  <c:v>45085</c:v>
                </c:pt>
                <c:pt idx="888">
                  <c:v>45086</c:v>
                </c:pt>
                <c:pt idx="889">
                  <c:v>45089</c:v>
                </c:pt>
                <c:pt idx="890">
                  <c:v>45090</c:v>
                </c:pt>
                <c:pt idx="891">
                  <c:v>45091</c:v>
                </c:pt>
                <c:pt idx="892">
                  <c:v>45092</c:v>
                </c:pt>
                <c:pt idx="893">
                  <c:v>45093</c:v>
                </c:pt>
                <c:pt idx="894">
                  <c:v>45096</c:v>
                </c:pt>
                <c:pt idx="895">
                  <c:v>45097</c:v>
                </c:pt>
                <c:pt idx="896">
                  <c:v>45098</c:v>
                </c:pt>
                <c:pt idx="897">
                  <c:v>45099</c:v>
                </c:pt>
                <c:pt idx="898">
                  <c:v>45100</c:v>
                </c:pt>
                <c:pt idx="899">
                  <c:v>45103</c:v>
                </c:pt>
                <c:pt idx="900">
                  <c:v>45104</c:v>
                </c:pt>
                <c:pt idx="901">
                  <c:v>45105</c:v>
                </c:pt>
                <c:pt idx="902">
                  <c:v>45106</c:v>
                </c:pt>
                <c:pt idx="903">
                  <c:v>45107</c:v>
                </c:pt>
                <c:pt idx="904">
                  <c:v>45110</c:v>
                </c:pt>
                <c:pt idx="905">
                  <c:v>45111</c:v>
                </c:pt>
                <c:pt idx="906">
                  <c:v>45112</c:v>
                </c:pt>
                <c:pt idx="907">
                  <c:v>45113</c:v>
                </c:pt>
                <c:pt idx="908">
                  <c:v>45114</c:v>
                </c:pt>
                <c:pt idx="909">
                  <c:v>45117</c:v>
                </c:pt>
                <c:pt idx="910">
                  <c:v>45118</c:v>
                </c:pt>
                <c:pt idx="911">
                  <c:v>45119</c:v>
                </c:pt>
                <c:pt idx="912">
                  <c:v>45120</c:v>
                </c:pt>
                <c:pt idx="913">
                  <c:v>45121</c:v>
                </c:pt>
                <c:pt idx="914">
                  <c:v>45124</c:v>
                </c:pt>
                <c:pt idx="915">
                  <c:v>45125</c:v>
                </c:pt>
                <c:pt idx="916">
                  <c:v>45126</c:v>
                </c:pt>
                <c:pt idx="917">
                  <c:v>45127</c:v>
                </c:pt>
                <c:pt idx="918">
                  <c:v>45128</c:v>
                </c:pt>
                <c:pt idx="919">
                  <c:v>45131</c:v>
                </c:pt>
                <c:pt idx="920">
                  <c:v>45132</c:v>
                </c:pt>
                <c:pt idx="921">
                  <c:v>45133</c:v>
                </c:pt>
                <c:pt idx="922">
                  <c:v>45134</c:v>
                </c:pt>
                <c:pt idx="923">
                  <c:v>45135</c:v>
                </c:pt>
                <c:pt idx="924">
                  <c:v>45138</c:v>
                </c:pt>
                <c:pt idx="925">
                  <c:v>45139</c:v>
                </c:pt>
                <c:pt idx="926">
                  <c:v>45140</c:v>
                </c:pt>
                <c:pt idx="927">
                  <c:v>45141</c:v>
                </c:pt>
                <c:pt idx="928">
                  <c:v>45142</c:v>
                </c:pt>
                <c:pt idx="929">
                  <c:v>45145</c:v>
                </c:pt>
                <c:pt idx="930">
                  <c:v>45146</c:v>
                </c:pt>
                <c:pt idx="931">
                  <c:v>45147</c:v>
                </c:pt>
                <c:pt idx="932">
                  <c:v>45148</c:v>
                </c:pt>
                <c:pt idx="933">
                  <c:v>45149</c:v>
                </c:pt>
                <c:pt idx="934">
                  <c:v>45152</c:v>
                </c:pt>
                <c:pt idx="935">
                  <c:v>45153</c:v>
                </c:pt>
                <c:pt idx="936">
                  <c:v>45154</c:v>
                </c:pt>
                <c:pt idx="937">
                  <c:v>45155</c:v>
                </c:pt>
                <c:pt idx="938">
                  <c:v>45156</c:v>
                </c:pt>
                <c:pt idx="939">
                  <c:v>45159</c:v>
                </c:pt>
                <c:pt idx="940">
                  <c:v>45160</c:v>
                </c:pt>
                <c:pt idx="941">
                  <c:v>45161</c:v>
                </c:pt>
                <c:pt idx="942">
                  <c:v>45162</c:v>
                </c:pt>
                <c:pt idx="943">
                  <c:v>45163</c:v>
                </c:pt>
                <c:pt idx="944">
                  <c:v>45166</c:v>
                </c:pt>
                <c:pt idx="945">
                  <c:v>45167</c:v>
                </c:pt>
                <c:pt idx="946">
                  <c:v>45168</c:v>
                </c:pt>
                <c:pt idx="947">
                  <c:v>45169</c:v>
                </c:pt>
                <c:pt idx="948">
                  <c:v>45174</c:v>
                </c:pt>
                <c:pt idx="949">
                  <c:v>45175</c:v>
                </c:pt>
                <c:pt idx="950">
                  <c:v>45176</c:v>
                </c:pt>
                <c:pt idx="951">
                  <c:v>45177</c:v>
                </c:pt>
                <c:pt idx="952">
                  <c:v>45180</c:v>
                </c:pt>
                <c:pt idx="953">
                  <c:v>45181</c:v>
                </c:pt>
                <c:pt idx="954">
                  <c:v>45182</c:v>
                </c:pt>
                <c:pt idx="955">
                  <c:v>45183</c:v>
                </c:pt>
                <c:pt idx="956">
                  <c:v>45184</c:v>
                </c:pt>
                <c:pt idx="957">
                  <c:v>45187</c:v>
                </c:pt>
                <c:pt idx="958">
                  <c:v>45188</c:v>
                </c:pt>
                <c:pt idx="959">
                  <c:v>45189</c:v>
                </c:pt>
                <c:pt idx="960">
                  <c:v>45190</c:v>
                </c:pt>
                <c:pt idx="961">
                  <c:v>45191</c:v>
                </c:pt>
                <c:pt idx="962">
                  <c:v>45194</c:v>
                </c:pt>
                <c:pt idx="963">
                  <c:v>45195</c:v>
                </c:pt>
                <c:pt idx="964">
                  <c:v>45196</c:v>
                </c:pt>
                <c:pt idx="965">
                  <c:v>45197</c:v>
                </c:pt>
                <c:pt idx="966">
                  <c:v>45198</c:v>
                </c:pt>
                <c:pt idx="967">
                  <c:v>45201</c:v>
                </c:pt>
                <c:pt idx="968">
                  <c:v>45202</c:v>
                </c:pt>
                <c:pt idx="969">
                  <c:v>45203</c:v>
                </c:pt>
                <c:pt idx="970">
                  <c:v>45204</c:v>
                </c:pt>
                <c:pt idx="971">
                  <c:v>45205</c:v>
                </c:pt>
                <c:pt idx="972">
                  <c:v>45208</c:v>
                </c:pt>
                <c:pt idx="973">
                  <c:v>45209</c:v>
                </c:pt>
                <c:pt idx="974">
                  <c:v>45210</c:v>
                </c:pt>
                <c:pt idx="975">
                  <c:v>45211</c:v>
                </c:pt>
                <c:pt idx="976">
                  <c:v>45212</c:v>
                </c:pt>
                <c:pt idx="977">
                  <c:v>45215</c:v>
                </c:pt>
                <c:pt idx="978">
                  <c:v>45216</c:v>
                </c:pt>
                <c:pt idx="979">
                  <c:v>45217</c:v>
                </c:pt>
                <c:pt idx="980">
                  <c:v>45218</c:v>
                </c:pt>
                <c:pt idx="981">
                  <c:v>45219</c:v>
                </c:pt>
                <c:pt idx="982">
                  <c:v>45222</c:v>
                </c:pt>
                <c:pt idx="983">
                  <c:v>45223</c:v>
                </c:pt>
                <c:pt idx="984">
                  <c:v>45224</c:v>
                </c:pt>
                <c:pt idx="985">
                  <c:v>45225</c:v>
                </c:pt>
                <c:pt idx="986">
                  <c:v>45226</c:v>
                </c:pt>
                <c:pt idx="987">
                  <c:v>45229</c:v>
                </c:pt>
                <c:pt idx="988">
                  <c:v>45230</c:v>
                </c:pt>
                <c:pt idx="989">
                  <c:v>45231</c:v>
                </c:pt>
                <c:pt idx="990">
                  <c:v>45232</c:v>
                </c:pt>
                <c:pt idx="991">
                  <c:v>45233</c:v>
                </c:pt>
                <c:pt idx="992">
                  <c:v>45236</c:v>
                </c:pt>
                <c:pt idx="993">
                  <c:v>45237</c:v>
                </c:pt>
                <c:pt idx="994">
                  <c:v>45238</c:v>
                </c:pt>
                <c:pt idx="995">
                  <c:v>45239</c:v>
                </c:pt>
                <c:pt idx="996">
                  <c:v>45240</c:v>
                </c:pt>
                <c:pt idx="997">
                  <c:v>45243</c:v>
                </c:pt>
                <c:pt idx="998">
                  <c:v>45244</c:v>
                </c:pt>
                <c:pt idx="999">
                  <c:v>45245</c:v>
                </c:pt>
                <c:pt idx="1000">
                  <c:v>45246</c:v>
                </c:pt>
                <c:pt idx="1001">
                  <c:v>45247</c:v>
                </c:pt>
                <c:pt idx="1002">
                  <c:v>45250</c:v>
                </c:pt>
                <c:pt idx="1003">
                  <c:v>45251</c:v>
                </c:pt>
                <c:pt idx="1004">
                  <c:v>45252</c:v>
                </c:pt>
                <c:pt idx="1005">
                  <c:v>45253</c:v>
                </c:pt>
                <c:pt idx="1006">
                  <c:v>45254</c:v>
                </c:pt>
                <c:pt idx="1007">
                  <c:v>45257</c:v>
                </c:pt>
                <c:pt idx="1008">
                  <c:v>45258</c:v>
                </c:pt>
                <c:pt idx="1009">
                  <c:v>45259</c:v>
                </c:pt>
                <c:pt idx="1010">
                  <c:v>45260</c:v>
                </c:pt>
                <c:pt idx="1011">
                  <c:v>45261</c:v>
                </c:pt>
                <c:pt idx="1012">
                  <c:v>45264</c:v>
                </c:pt>
                <c:pt idx="1013">
                  <c:v>45265</c:v>
                </c:pt>
                <c:pt idx="1014">
                  <c:v>45266</c:v>
                </c:pt>
                <c:pt idx="1015">
                  <c:v>45267</c:v>
                </c:pt>
                <c:pt idx="1016">
                  <c:v>45268</c:v>
                </c:pt>
                <c:pt idx="1017">
                  <c:v>45271</c:v>
                </c:pt>
                <c:pt idx="1018">
                  <c:v>45272</c:v>
                </c:pt>
                <c:pt idx="1019">
                  <c:v>45273</c:v>
                </c:pt>
                <c:pt idx="1020">
                  <c:v>45274</c:v>
                </c:pt>
                <c:pt idx="1021">
                  <c:v>45275</c:v>
                </c:pt>
                <c:pt idx="1022">
                  <c:v>45278</c:v>
                </c:pt>
                <c:pt idx="1023">
                  <c:v>45279</c:v>
                </c:pt>
                <c:pt idx="1024">
                  <c:v>45280</c:v>
                </c:pt>
                <c:pt idx="1025">
                  <c:v>45281</c:v>
                </c:pt>
                <c:pt idx="1026">
                  <c:v>45282</c:v>
                </c:pt>
                <c:pt idx="1027">
                  <c:v>45285</c:v>
                </c:pt>
                <c:pt idx="1028">
                  <c:v>45286</c:v>
                </c:pt>
                <c:pt idx="1029">
                  <c:v>45287</c:v>
                </c:pt>
                <c:pt idx="1030">
                  <c:v>45288</c:v>
                </c:pt>
                <c:pt idx="1031">
                  <c:v>45289</c:v>
                </c:pt>
                <c:pt idx="1032">
                  <c:v>45293</c:v>
                </c:pt>
                <c:pt idx="1033">
                  <c:v>45294</c:v>
                </c:pt>
                <c:pt idx="1034">
                  <c:v>45295</c:v>
                </c:pt>
                <c:pt idx="1035">
                  <c:v>45296</c:v>
                </c:pt>
                <c:pt idx="1036">
                  <c:v>45299</c:v>
                </c:pt>
                <c:pt idx="1037">
                  <c:v>45300</c:v>
                </c:pt>
                <c:pt idx="1038">
                  <c:v>45301</c:v>
                </c:pt>
                <c:pt idx="1039">
                  <c:v>45302</c:v>
                </c:pt>
                <c:pt idx="1040">
                  <c:v>45303</c:v>
                </c:pt>
                <c:pt idx="1041">
                  <c:v>45306</c:v>
                </c:pt>
                <c:pt idx="1042">
                  <c:v>45307</c:v>
                </c:pt>
                <c:pt idx="1043">
                  <c:v>45308</c:v>
                </c:pt>
                <c:pt idx="1044">
                  <c:v>45309</c:v>
                </c:pt>
                <c:pt idx="1045">
                  <c:v>45310</c:v>
                </c:pt>
                <c:pt idx="1046">
                  <c:v>45313</c:v>
                </c:pt>
                <c:pt idx="1047">
                  <c:v>45314</c:v>
                </c:pt>
                <c:pt idx="1048">
                  <c:v>45315</c:v>
                </c:pt>
                <c:pt idx="1049">
                  <c:v>45316</c:v>
                </c:pt>
                <c:pt idx="1050">
                  <c:v>45317</c:v>
                </c:pt>
                <c:pt idx="1051">
                  <c:v>45320</c:v>
                </c:pt>
                <c:pt idx="1052">
                  <c:v>45321</c:v>
                </c:pt>
                <c:pt idx="1053">
                  <c:v>45322</c:v>
                </c:pt>
                <c:pt idx="1054">
                  <c:v>45323</c:v>
                </c:pt>
                <c:pt idx="1055">
                  <c:v>45324</c:v>
                </c:pt>
                <c:pt idx="1056">
                  <c:v>45327</c:v>
                </c:pt>
                <c:pt idx="1057">
                  <c:v>45328</c:v>
                </c:pt>
                <c:pt idx="1058">
                  <c:v>45329</c:v>
                </c:pt>
                <c:pt idx="1059">
                  <c:v>45337</c:v>
                </c:pt>
                <c:pt idx="1060">
                  <c:v>45338</c:v>
                </c:pt>
                <c:pt idx="1061">
                  <c:v>45341</c:v>
                </c:pt>
                <c:pt idx="1062">
                  <c:v>45342</c:v>
                </c:pt>
                <c:pt idx="1063">
                  <c:v>45343</c:v>
                </c:pt>
                <c:pt idx="1064">
                  <c:v>45344</c:v>
                </c:pt>
                <c:pt idx="1065">
                  <c:v>45345</c:v>
                </c:pt>
                <c:pt idx="1066">
                  <c:v>45348</c:v>
                </c:pt>
                <c:pt idx="1067">
                  <c:v>45349</c:v>
                </c:pt>
                <c:pt idx="1068">
                  <c:v>45350</c:v>
                </c:pt>
                <c:pt idx="1069">
                  <c:v>45351</c:v>
                </c:pt>
                <c:pt idx="1070">
                  <c:v>45352</c:v>
                </c:pt>
                <c:pt idx="1071">
                  <c:v>45355</c:v>
                </c:pt>
                <c:pt idx="1072">
                  <c:v>45356</c:v>
                </c:pt>
                <c:pt idx="1073">
                  <c:v>45357</c:v>
                </c:pt>
                <c:pt idx="1074">
                  <c:v>45358</c:v>
                </c:pt>
                <c:pt idx="1075">
                  <c:v>45359</c:v>
                </c:pt>
                <c:pt idx="1076">
                  <c:v>45362</c:v>
                </c:pt>
                <c:pt idx="1077">
                  <c:v>45363</c:v>
                </c:pt>
                <c:pt idx="1078">
                  <c:v>45364</c:v>
                </c:pt>
                <c:pt idx="1079">
                  <c:v>45365</c:v>
                </c:pt>
                <c:pt idx="1080">
                  <c:v>45366</c:v>
                </c:pt>
                <c:pt idx="1081">
                  <c:v>45369</c:v>
                </c:pt>
                <c:pt idx="1082">
                  <c:v>45370</c:v>
                </c:pt>
                <c:pt idx="1083">
                  <c:v>45371</c:v>
                </c:pt>
                <c:pt idx="1084">
                  <c:v>45372</c:v>
                </c:pt>
                <c:pt idx="1085">
                  <c:v>45373</c:v>
                </c:pt>
                <c:pt idx="1086">
                  <c:v>45376</c:v>
                </c:pt>
                <c:pt idx="1087">
                  <c:v>45377</c:v>
                </c:pt>
                <c:pt idx="1088">
                  <c:v>45378</c:v>
                </c:pt>
                <c:pt idx="1089">
                  <c:v>45379</c:v>
                </c:pt>
                <c:pt idx="1090">
                  <c:v>45380</c:v>
                </c:pt>
                <c:pt idx="1091">
                  <c:v>45383</c:v>
                </c:pt>
                <c:pt idx="1092">
                  <c:v>45384</c:v>
                </c:pt>
                <c:pt idx="1093">
                  <c:v>45385</c:v>
                </c:pt>
                <c:pt idx="1094">
                  <c:v>45386</c:v>
                </c:pt>
                <c:pt idx="1095">
                  <c:v>45387</c:v>
                </c:pt>
                <c:pt idx="1096">
                  <c:v>45390</c:v>
                </c:pt>
                <c:pt idx="1097">
                  <c:v>45391</c:v>
                </c:pt>
                <c:pt idx="1098">
                  <c:v>45392</c:v>
                </c:pt>
                <c:pt idx="1099">
                  <c:v>45393</c:v>
                </c:pt>
                <c:pt idx="1100">
                  <c:v>45394</c:v>
                </c:pt>
                <c:pt idx="1101">
                  <c:v>45397</c:v>
                </c:pt>
                <c:pt idx="1102">
                  <c:v>45398</c:v>
                </c:pt>
                <c:pt idx="1103">
                  <c:v>45399</c:v>
                </c:pt>
                <c:pt idx="1104">
                  <c:v>45401</c:v>
                </c:pt>
                <c:pt idx="1105">
                  <c:v>45404</c:v>
                </c:pt>
                <c:pt idx="1106">
                  <c:v>45405</c:v>
                </c:pt>
                <c:pt idx="1107">
                  <c:v>45406</c:v>
                </c:pt>
                <c:pt idx="1108">
                  <c:v>45407</c:v>
                </c:pt>
                <c:pt idx="1109">
                  <c:v>45408</c:v>
                </c:pt>
                <c:pt idx="1110">
                  <c:v>45414</c:v>
                </c:pt>
                <c:pt idx="1111">
                  <c:v>45415</c:v>
                </c:pt>
                <c:pt idx="1112">
                  <c:v>45418</c:v>
                </c:pt>
                <c:pt idx="1113">
                  <c:v>45419</c:v>
                </c:pt>
                <c:pt idx="1114">
                  <c:v>45420</c:v>
                </c:pt>
                <c:pt idx="1115">
                  <c:v>45421</c:v>
                </c:pt>
                <c:pt idx="1116">
                  <c:v>45422</c:v>
                </c:pt>
                <c:pt idx="1117">
                  <c:v>45425</c:v>
                </c:pt>
                <c:pt idx="1118">
                  <c:v>45426</c:v>
                </c:pt>
                <c:pt idx="1119">
                  <c:v>45427</c:v>
                </c:pt>
                <c:pt idx="1120">
                  <c:v>45428</c:v>
                </c:pt>
                <c:pt idx="1121">
                  <c:v>45429</c:v>
                </c:pt>
                <c:pt idx="1122">
                  <c:v>45432</c:v>
                </c:pt>
                <c:pt idx="1123">
                  <c:v>45433</c:v>
                </c:pt>
                <c:pt idx="1124">
                  <c:v>45434</c:v>
                </c:pt>
                <c:pt idx="1125">
                  <c:v>45435</c:v>
                </c:pt>
                <c:pt idx="1126">
                  <c:v>45436</c:v>
                </c:pt>
                <c:pt idx="1127">
                  <c:v>45439</c:v>
                </c:pt>
                <c:pt idx="1128">
                  <c:v>45440</c:v>
                </c:pt>
                <c:pt idx="1129">
                  <c:v>45441</c:v>
                </c:pt>
                <c:pt idx="1130">
                  <c:v>45442</c:v>
                </c:pt>
                <c:pt idx="1131">
                  <c:v>45443</c:v>
                </c:pt>
                <c:pt idx="1132">
                  <c:v>45446</c:v>
                </c:pt>
                <c:pt idx="1133">
                  <c:v>45447</c:v>
                </c:pt>
                <c:pt idx="1134">
                  <c:v>45448</c:v>
                </c:pt>
                <c:pt idx="1135">
                  <c:v>45449</c:v>
                </c:pt>
                <c:pt idx="1136">
                  <c:v>45450</c:v>
                </c:pt>
                <c:pt idx="1137">
                  <c:v>45453</c:v>
                </c:pt>
                <c:pt idx="1138">
                  <c:v>45454</c:v>
                </c:pt>
                <c:pt idx="1139">
                  <c:v>45455</c:v>
                </c:pt>
                <c:pt idx="1140">
                  <c:v>45456</c:v>
                </c:pt>
                <c:pt idx="1141">
                  <c:v>45457</c:v>
                </c:pt>
                <c:pt idx="1142">
                  <c:v>45460</c:v>
                </c:pt>
                <c:pt idx="1143">
                  <c:v>45461</c:v>
                </c:pt>
                <c:pt idx="1144">
                  <c:v>45462</c:v>
                </c:pt>
                <c:pt idx="1145">
                  <c:v>45463</c:v>
                </c:pt>
                <c:pt idx="1146">
                  <c:v>45464</c:v>
                </c:pt>
                <c:pt idx="1147">
                  <c:v>45467</c:v>
                </c:pt>
                <c:pt idx="1148">
                  <c:v>45468</c:v>
                </c:pt>
                <c:pt idx="1149">
                  <c:v>45469</c:v>
                </c:pt>
                <c:pt idx="1150">
                  <c:v>45470</c:v>
                </c:pt>
                <c:pt idx="1151">
                  <c:v>45471</c:v>
                </c:pt>
                <c:pt idx="1152">
                  <c:v>45474</c:v>
                </c:pt>
                <c:pt idx="1153">
                  <c:v>45475</c:v>
                </c:pt>
                <c:pt idx="1154">
                  <c:v>45476</c:v>
                </c:pt>
                <c:pt idx="1155">
                  <c:v>45477</c:v>
                </c:pt>
                <c:pt idx="1156">
                  <c:v>45478</c:v>
                </c:pt>
                <c:pt idx="1157">
                  <c:v>45481</c:v>
                </c:pt>
                <c:pt idx="1158">
                  <c:v>45482</c:v>
                </c:pt>
                <c:pt idx="1159">
                  <c:v>45483</c:v>
                </c:pt>
                <c:pt idx="1160">
                  <c:v>45484</c:v>
                </c:pt>
                <c:pt idx="1161">
                  <c:v>45485</c:v>
                </c:pt>
                <c:pt idx="1162">
                  <c:v>45488</c:v>
                </c:pt>
                <c:pt idx="1163">
                  <c:v>45489</c:v>
                </c:pt>
                <c:pt idx="1164">
                  <c:v>45490</c:v>
                </c:pt>
                <c:pt idx="1165">
                  <c:v>45491</c:v>
                </c:pt>
                <c:pt idx="1166">
                  <c:v>45492</c:v>
                </c:pt>
                <c:pt idx="1167">
                  <c:v>45495</c:v>
                </c:pt>
                <c:pt idx="1168">
                  <c:v>45496</c:v>
                </c:pt>
                <c:pt idx="1169">
                  <c:v>45497</c:v>
                </c:pt>
                <c:pt idx="1170">
                  <c:v>45498</c:v>
                </c:pt>
                <c:pt idx="1171">
                  <c:v>45499</c:v>
                </c:pt>
                <c:pt idx="1172">
                  <c:v>45502</c:v>
                </c:pt>
                <c:pt idx="1173">
                  <c:v>45503</c:v>
                </c:pt>
                <c:pt idx="1174">
                  <c:v>45504</c:v>
                </c:pt>
                <c:pt idx="1175">
                  <c:v>45505</c:v>
                </c:pt>
                <c:pt idx="1176">
                  <c:v>45506</c:v>
                </c:pt>
                <c:pt idx="1177">
                  <c:v>45509</c:v>
                </c:pt>
                <c:pt idx="1178">
                  <c:v>45510</c:v>
                </c:pt>
                <c:pt idx="1179">
                  <c:v>45511</c:v>
                </c:pt>
                <c:pt idx="1180">
                  <c:v>45512</c:v>
                </c:pt>
                <c:pt idx="1181">
                  <c:v>45513</c:v>
                </c:pt>
                <c:pt idx="1182">
                  <c:v>45516</c:v>
                </c:pt>
                <c:pt idx="1183">
                  <c:v>45517</c:v>
                </c:pt>
                <c:pt idx="1184">
                  <c:v>45518</c:v>
                </c:pt>
                <c:pt idx="1185">
                  <c:v>45519</c:v>
                </c:pt>
                <c:pt idx="1186">
                  <c:v>45520</c:v>
                </c:pt>
                <c:pt idx="1187">
                  <c:v>45523</c:v>
                </c:pt>
                <c:pt idx="1188">
                  <c:v>45524</c:v>
                </c:pt>
                <c:pt idx="1189">
                  <c:v>45525</c:v>
                </c:pt>
                <c:pt idx="1190">
                  <c:v>45526</c:v>
                </c:pt>
                <c:pt idx="1191">
                  <c:v>45527</c:v>
                </c:pt>
                <c:pt idx="1192">
                  <c:v>45530</c:v>
                </c:pt>
                <c:pt idx="1193">
                  <c:v>45531</c:v>
                </c:pt>
                <c:pt idx="1194">
                  <c:v>45532</c:v>
                </c:pt>
                <c:pt idx="1195">
                  <c:v>45533</c:v>
                </c:pt>
                <c:pt idx="1196">
                  <c:v>45534</c:v>
                </c:pt>
                <c:pt idx="1197">
                  <c:v>45539</c:v>
                </c:pt>
                <c:pt idx="1198">
                  <c:v>45540</c:v>
                </c:pt>
                <c:pt idx="1199">
                  <c:v>45541</c:v>
                </c:pt>
                <c:pt idx="1200">
                  <c:v>45544</c:v>
                </c:pt>
                <c:pt idx="1201">
                  <c:v>45545</c:v>
                </c:pt>
                <c:pt idx="1202">
                  <c:v>45546</c:v>
                </c:pt>
                <c:pt idx="1203">
                  <c:v>45547</c:v>
                </c:pt>
                <c:pt idx="1204">
                  <c:v>45548</c:v>
                </c:pt>
                <c:pt idx="1205">
                  <c:v>45551</c:v>
                </c:pt>
                <c:pt idx="1206">
                  <c:v>45552</c:v>
                </c:pt>
                <c:pt idx="1207">
                  <c:v>45553</c:v>
                </c:pt>
                <c:pt idx="1208">
                  <c:v>45554</c:v>
                </c:pt>
                <c:pt idx="1209">
                  <c:v>45555</c:v>
                </c:pt>
                <c:pt idx="1210">
                  <c:v>45558</c:v>
                </c:pt>
                <c:pt idx="1211">
                  <c:v>45559</c:v>
                </c:pt>
                <c:pt idx="1212">
                  <c:v>45560</c:v>
                </c:pt>
                <c:pt idx="1213">
                  <c:v>45561</c:v>
                </c:pt>
                <c:pt idx="1214">
                  <c:v>45562</c:v>
                </c:pt>
                <c:pt idx="1215">
                  <c:v>45565</c:v>
                </c:pt>
                <c:pt idx="1216">
                  <c:v>45566</c:v>
                </c:pt>
                <c:pt idx="1217">
                  <c:v>45567</c:v>
                </c:pt>
                <c:pt idx="1218">
                  <c:v>45568</c:v>
                </c:pt>
                <c:pt idx="1219">
                  <c:v>45571</c:v>
                </c:pt>
                <c:pt idx="1220">
                  <c:v>45572</c:v>
                </c:pt>
                <c:pt idx="1221">
                  <c:v>45573</c:v>
                </c:pt>
                <c:pt idx="1222">
                  <c:v>45574</c:v>
                </c:pt>
                <c:pt idx="1223">
                  <c:v>45575</c:v>
                </c:pt>
                <c:pt idx="1224">
                  <c:v>45578</c:v>
                </c:pt>
                <c:pt idx="1225">
                  <c:v>45579</c:v>
                </c:pt>
                <c:pt idx="1226">
                  <c:v>45580</c:v>
                </c:pt>
                <c:pt idx="1227">
                  <c:v>45581</c:v>
                </c:pt>
                <c:pt idx="1228">
                  <c:v>45582</c:v>
                </c:pt>
                <c:pt idx="1229">
                  <c:v>45585</c:v>
                </c:pt>
                <c:pt idx="1230">
                  <c:v>45586</c:v>
                </c:pt>
                <c:pt idx="1231">
                  <c:v>45587</c:v>
                </c:pt>
                <c:pt idx="1232">
                  <c:v>45588</c:v>
                </c:pt>
                <c:pt idx="1233">
                  <c:v>45589</c:v>
                </c:pt>
                <c:pt idx="1234">
                  <c:v>45592</c:v>
                </c:pt>
                <c:pt idx="1235">
                  <c:v>45593</c:v>
                </c:pt>
                <c:pt idx="1236">
                  <c:v>45594</c:v>
                </c:pt>
                <c:pt idx="1237">
                  <c:v>45595</c:v>
                </c:pt>
                <c:pt idx="1238">
                  <c:v>45596</c:v>
                </c:pt>
                <c:pt idx="1239">
                  <c:v>45597</c:v>
                </c:pt>
                <c:pt idx="1240">
                  <c:v>45600</c:v>
                </c:pt>
                <c:pt idx="1241">
                  <c:v>45601</c:v>
                </c:pt>
                <c:pt idx="1242">
                  <c:v>45602</c:v>
                </c:pt>
                <c:pt idx="1243">
                  <c:v>45603</c:v>
                </c:pt>
                <c:pt idx="1244">
                  <c:v>45604</c:v>
                </c:pt>
                <c:pt idx="1245">
                  <c:v>45607</c:v>
                </c:pt>
                <c:pt idx="1246">
                  <c:v>45608</c:v>
                </c:pt>
                <c:pt idx="1247">
                  <c:v>45609</c:v>
                </c:pt>
                <c:pt idx="1248">
                  <c:v>45610</c:v>
                </c:pt>
                <c:pt idx="1249">
                  <c:v>45611</c:v>
                </c:pt>
                <c:pt idx="1250">
                  <c:v>45614</c:v>
                </c:pt>
                <c:pt idx="1251">
                  <c:v>45615</c:v>
                </c:pt>
                <c:pt idx="1252">
                  <c:v>45616</c:v>
                </c:pt>
                <c:pt idx="1253">
                  <c:v>45617</c:v>
                </c:pt>
                <c:pt idx="1254">
                  <c:v>45618</c:v>
                </c:pt>
                <c:pt idx="1255">
                  <c:v>45621</c:v>
                </c:pt>
                <c:pt idx="1256">
                  <c:v>45622</c:v>
                </c:pt>
                <c:pt idx="1257">
                  <c:v>45623</c:v>
                </c:pt>
                <c:pt idx="1258">
                  <c:v>45624</c:v>
                </c:pt>
                <c:pt idx="1259">
                  <c:v>45625</c:v>
                </c:pt>
                <c:pt idx="1260">
                  <c:v>45628</c:v>
                </c:pt>
                <c:pt idx="1261">
                  <c:v>45629</c:v>
                </c:pt>
                <c:pt idx="1262">
                  <c:v>45630</c:v>
                </c:pt>
                <c:pt idx="1263">
                  <c:v>45631</c:v>
                </c:pt>
                <c:pt idx="1264">
                  <c:v>45634</c:v>
                </c:pt>
                <c:pt idx="1265">
                  <c:v>45635</c:v>
                </c:pt>
                <c:pt idx="1266">
                  <c:v>45636</c:v>
                </c:pt>
                <c:pt idx="1267">
                  <c:v>45637</c:v>
                </c:pt>
                <c:pt idx="1268">
                  <c:v>45638</c:v>
                </c:pt>
                <c:pt idx="1269">
                  <c:v>45641</c:v>
                </c:pt>
                <c:pt idx="1270">
                  <c:v>45642</c:v>
                </c:pt>
                <c:pt idx="1271">
                  <c:v>45643</c:v>
                </c:pt>
                <c:pt idx="1272">
                  <c:v>45644</c:v>
                </c:pt>
                <c:pt idx="1273">
                  <c:v>45645</c:v>
                </c:pt>
                <c:pt idx="1274">
                  <c:v>45648</c:v>
                </c:pt>
                <c:pt idx="1275">
                  <c:v>45649</c:v>
                </c:pt>
                <c:pt idx="1276">
                  <c:v>45650</c:v>
                </c:pt>
                <c:pt idx="1277">
                  <c:v>45651</c:v>
                </c:pt>
                <c:pt idx="1278">
                  <c:v>45652</c:v>
                </c:pt>
                <c:pt idx="1279">
                  <c:v>45655</c:v>
                </c:pt>
                <c:pt idx="1280">
                  <c:v>45656</c:v>
                </c:pt>
                <c:pt idx="1281">
                  <c:v>45657</c:v>
                </c:pt>
                <c:pt idx="1282">
                  <c:v>45659</c:v>
                </c:pt>
                <c:pt idx="1283">
                  <c:v>45662</c:v>
                </c:pt>
                <c:pt idx="1284">
                  <c:v>45663</c:v>
                </c:pt>
                <c:pt idx="1285">
                  <c:v>45664</c:v>
                </c:pt>
                <c:pt idx="1286">
                  <c:v>45665</c:v>
                </c:pt>
                <c:pt idx="1287">
                  <c:v>45666</c:v>
                </c:pt>
                <c:pt idx="1288">
                  <c:v>45669</c:v>
                </c:pt>
                <c:pt idx="1289">
                  <c:v>45670</c:v>
                </c:pt>
                <c:pt idx="1290">
                  <c:v>45671</c:v>
                </c:pt>
                <c:pt idx="1291">
                  <c:v>45672</c:v>
                </c:pt>
                <c:pt idx="1292">
                  <c:v>45673</c:v>
                </c:pt>
                <c:pt idx="1293">
                  <c:v>45676</c:v>
                </c:pt>
                <c:pt idx="1294">
                  <c:v>45677</c:v>
                </c:pt>
                <c:pt idx="1295">
                  <c:v>45678</c:v>
                </c:pt>
                <c:pt idx="1296">
                  <c:v>45679</c:v>
                </c:pt>
                <c:pt idx="1297">
                  <c:v>45680</c:v>
                </c:pt>
                <c:pt idx="1298">
                  <c:v>45687</c:v>
                </c:pt>
                <c:pt idx="1299">
                  <c:v>45691</c:v>
                </c:pt>
                <c:pt idx="1300">
                  <c:v>45692</c:v>
                </c:pt>
                <c:pt idx="1301">
                  <c:v>45693</c:v>
                </c:pt>
                <c:pt idx="1302">
                  <c:v>45694</c:v>
                </c:pt>
                <c:pt idx="1303">
                  <c:v>45697</c:v>
                </c:pt>
                <c:pt idx="1304">
                  <c:v>45698</c:v>
                </c:pt>
                <c:pt idx="1305">
                  <c:v>45699</c:v>
                </c:pt>
                <c:pt idx="1306">
                  <c:v>45700</c:v>
                </c:pt>
                <c:pt idx="1307">
                  <c:v>45701</c:v>
                </c:pt>
                <c:pt idx="1308">
                  <c:v>45704</c:v>
                </c:pt>
                <c:pt idx="1309">
                  <c:v>45705</c:v>
                </c:pt>
                <c:pt idx="1310">
                  <c:v>45706</c:v>
                </c:pt>
                <c:pt idx="1311">
                  <c:v>45707</c:v>
                </c:pt>
                <c:pt idx="1312">
                  <c:v>45708</c:v>
                </c:pt>
                <c:pt idx="1313">
                  <c:v>45711</c:v>
                </c:pt>
                <c:pt idx="1314">
                  <c:v>45712</c:v>
                </c:pt>
                <c:pt idx="1315">
                  <c:v>45713</c:v>
                </c:pt>
                <c:pt idx="1316">
                  <c:v>45714</c:v>
                </c:pt>
                <c:pt idx="1317">
                  <c:v>45715</c:v>
                </c:pt>
                <c:pt idx="1318">
                  <c:v>45716</c:v>
                </c:pt>
                <c:pt idx="1319">
                  <c:v>45718</c:v>
                </c:pt>
                <c:pt idx="1320">
                  <c:v>45719</c:v>
                </c:pt>
                <c:pt idx="1321">
                  <c:v>45720</c:v>
                </c:pt>
                <c:pt idx="1322">
                  <c:v>45721</c:v>
                </c:pt>
                <c:pt idx="1323">
                  <c:v>45722</c:v>
                </c:pt>
                <c:pt idx="1324">
                  <c:v>45725</c:v>
                </c:pt>
                <c:pt idx="1325">
                  <c:v>45726</c:v>
                </c:pt>
                <c:pt idx="1326">
                  <c:v>45727</c:v>
                </c:pt>
                <c:pt idx="1327">
                  <c:v>45728</c:v>
                </c:pt>
                <c:pt idx="1328">
                  <c:v>45729</c:v>
                </c:pt>
                <c:pt idx="1329">
                  <c:v>45732</c:v>
                </c:pt>
                <c:pt idx="1330">
                  <c:v>45733</c:v>
                </c:pt>
                <c:pt idx="1331">
                  <c:v>45734</c:v>
                </c:pt>
                <c:pt idx="1332">
                  <c:v>45735</c:v>
                </c:pt>
                <c:pt idx="1333">
                  <c:v>45736</c:v>
                </c:pt>
                <c:pt idx="1334">
                  <c:v>45739</c:v>
                </c:pt>
                <c:pt idx="1335">
                  <c:v>45740</c:v>
                </c:pt>
                <c:pt idx="1336">
                  <c:v>45741</c:v>
                </c:pt>
                <c:pt idx="1337">
                  <c:v>45742</c:v>
                </c:pt>
                <c:pt idx="1338">
                  <c:v>45743</c:v>
                </c:pt>
                <c:pt idx="1339">
                  <c:v>45746</c:v>
                </c:pt>
                <c:pt idx="1340">
                  <c:v>45747</c:v>
                </c:pt>
                <c:pt idx="1341">
                  <c:v>45748</c:v>
                </c:pt>
                <c:pt idx="1342">
                  <c:v>45749</c:v>
                </c:pt>
                <c:pt idx="1343">
                  <c:v>45750</c:v>
                </c:pt>
                <c:pt idx="1344">
                  <c:v>45751</c:v>
                </c:pt>
                <c:pt idx="1345">
                  <c:v>45755</c:v>
                </c:pt>
                <c:pt idx="1346">
                  <c:v>45756</c:v>
                </c:pt>
                <c:pt idx="1347">
                  <c:v>45757</c:v>
                </c:pt>
                <c:pt idx="1348">
                  <c:v>45758</c:v>
                </c:pt>
                <c:pt idx="1349">
                  <c:v>45761</c:v>
                </c:pt>
                <c:pt idx="1350">
                  <c:v>45762</c:v>
                </c:pt>
                <c:pt idx="1351">
                  <c:v>45763</c:v>
                </c:pt>
                <c:pt idx="1352">
                  <c:v>45764</c:v>
                </c:pt>
                <c:pt idx="1353">
                  <c:v>45765</c:v>
                </c:pt>
                <c:pt idx="1354">
                  <c:v>45768</c:v>
                </c:pt>
                <c:pt idx="1355">
                  <c:v>45769</c:v>
                </c:pt>
                <c:pt idx="1356">
                  <c:v>45770</c:v>
                </c:pt>
                <c:pt idx="1357">
                  <c:v>45771</c:v>
                </c:pt>
                <c:pt idx="1358">
                  <c:v>45772</c:v>
                </c:pt>
                <c:pt idx="1359">
                  <c:v>45775</c:v>
                </c:pt>
                <c:pt idx="1360">
                  <c:v>45776</c:v>
                </c:pt>
                <c:pt idx="1361">
                  <c:v>45777</c:v>
                </c:pt>
                <c:pt idx="1362">
                  <c:v>45782</c:v>
                </c:pt>
                <c:pt idx="1363">
                  <c:v>45783</c:v>
                </c:pt>
                <c:pt idx="1364">
                  <c:v>45784</c:v>
                </c:pt>
                <c:pt idx="1365">
                  <c:v>45785</c:v>
                </c:pt>
                <c:pt idx="1366">
                  <c:v>45786</c:v>
                </c:pt>
                <c:pt idx="1367">
                  <c:v>45789</c:v>
                </c:pt>
                <c:pt idx="1368">
                  <c:v>45790</c:v>
                </c:pt>
                <c:pt idx="1369">
                  <c:v>45791</c:v>
                </c:pt>
                <c:pt idx="1370">
                  <c:v>45792</c:v>
                </c:pt>
                <c:pt idx="1371">
                  <c:v>45793</c:v>
                </c:pt>
                <c:pt idx="1372">
                  <c:v>45796</c:v>
                </c:pt>
                <c:pt idx="1373">
                  <c:v>45797</c:v>
                </c:pt>
                <c:pt idx="1374">
                  <c:v>45798</c:v>
                </c:pt>
                <c:pt idx="1375">
                  <c:v>45799</c:v>
                </c:pt>
                <c:pt idx="1376">
                  <c:v>45800</c:v>
                </c:pt>
                <c:pt idx="1377">
                  <c:v>45803</c:v>
                </c:pt>
                <c:pt idx="1378">
                  <c:v>45804</c:v>
                </c:pt>
                <c:pt idx="1379">
                  <c:v>45805</c:v>
                </c:pt>
                <c:pt idx="1380">
                  <c:v>45806</c:v>
                </c:pt>
                <c:pt idx="1381">
                  <c:v>45808</c:v>
                </c:pt>
                <c:pt idx="1382">
                  <c:v>45810</c:v>
                </c:pt>
                <c:pt idx="1383">
                  <c:v>45811</c:v>
                </c:pt>
                <c:pt idx="1384">
                  <c:v>45812</c:v>
                </c:pt>
                <c:pt idx="1385">
                  <c:v>45813</c:v>
                </c:pt>
                <c:pt idx="1386">
                  <c:v>45814</c:v>
                </c:pt>
                <c:pt idx="1387">
                  <c:v>45817</c:v>
                </c:pt>
                <c:pt idx="1388">
                  <c:v>45818</c:v>
                </c:pt>
                <c:pt idx="1389">
                  <c:v>45819</c:v>
                </c:pt>
                <c:pt idx="1390">
                  <c:v>45820</c:v>
                </c:pt>
                <c:pt idx="1391">
                  <c:v>45821</c:v>
                </c:pt>
                <c:pt idx="1392">
                  <c:v>45824</c:v>
                </c:pt>
                <c:pt idx="1393">
                  <c:v>45825</c:v>
                </c:pt>
                <c:pt idx="1394">
                  <c:v>45826</c:v>
                </c:pt>
                <c:pt idx="1395">
                  <c:v>45827</c:v>
                </c:pt>
                <c:pt idx="1396">
                  <c:v>45828</c:v>
                </c:pt>
                <c:pt idx="1397">
                  <c:v>45831</c:v>
                </c:pt>
                <c:pt idx="1398">
                  <c:v>45832</c:v>
                </c:pt>
                <c:pt idx="1399">
                  <c:v>45833</c:v>
                </c:pt>
                <c:pt idx="1400">
                  <c:v>45834</c:v>
                </c:pt>
                <c:pt idx="1401">
                  <c:v>45835</c:v>
                </c:pt>
                <c:pt idx="1402">
                  <c:v>45838</c:v>
                </c:pt>
                <c:pt idx="1403">
                  <c:v>45839</c:v>
                </c:pt>
                <c:pt idx="1404">
                  <c:v>45840</c:v>
                </c:pt>
                <c:pt idx="1405">
                  <c:v>45841</c:v>
                </c:pt>
                <c:pt idx="1406">
                  <c:v>45844</c:v>
                </c:pt>
                <c:pt idx="1407">
                  <c:v>45845</c:v>
                </c:pt>
                <c:pt idx="1408">
                  <c:v>45846</c:v>
                </c:pt>
                <c:pt idx="1409">
                  <c:v>45847</c:v>
                </c:pt>
                <c:pt idx="1410">
                  <c:v>45848</c:v>
                </c:pt>
                <c:pt idx="1411">
                  <c:v>45851</c:v>
                </c:pt>
                <c:pt idx="1412">
                  <c:v>45852</c:v>
                </c:pt>
                <c:pt idx="1413">
                  <c:v>45853</c:v>
                </c:pt>
                <c:pt idx="1414">
                  <c:v>45854</c:v>
                </c:pt>
                <c:pt idx="1415">
                  <c:v>45855</c:v>
                </c:pt>
                <c:pt idx="1416">
                  <c:v>45858</c:v>
                </c:pt>
                <c:pt idx="1417">
                  <c:v>45859</c:v>
                </c:pt>
                <c:pt idx="1418">
                  <c:v>45860</c:v>
                </c:pt>
                <c:pt idx="1419">
                  <c:v>45861</c:v>
                </c:pt>
                <c:pt idx="1420">
                  <c:v>45862</c:v>
                </c:pt>
                <c:pt idx="1421">
                  <c:v>45865</c:v>
                </c:pt>
                <c:pt idx="1422">
                  <c:v>45866</c:v>
                </c:pt>
                <c:pt idx="1423">
                  <c:v>45867</c:v>
                </c:pt>
                <c:pt idx="1424">
                  <c:v>45868</c:v>
                </c:pt>
                <c:pt idx="1425">
                  <c:v>45869</c:v>
                </c:pt>
                <c:pt idx="1426">
                  <c:v>45872</c:v>
                </c:pt>
                <c:pt idx="1427">
                  <c:v>45873</c:v>
                </c:pt>
                <c:pt idx="1428">
                  <c:v>45874</c:v>
                </c:pt>
                <c:pt idx="1429">
                  <c:v>45875</c:v>
                </c:pt>
                <c:pt idx="1430">
                  <c:v>45876</c:v>
                </c:pt>
                <c:pt idx="1431">
                  <c:v>45879</c:v>
                </c:pt>
                <c:pt idx="1432">
                  <c:v>45880</c:v>
                </c:pt>
                <c:pt idx="1433">
                  <c:v>45881</c:v>
                </c:pt>
                <c:pt idx="1434">
                  <c:v>45882</c:v>
                </c:pt>
                <c:pt idx="1435">
                  <c:v>45883</c:v>
                </c:pt>
                <c:pt idx="1436">
                  <c:v>45886</c:v>
                </c:pt>
                <c:pt idx="1437">
                  <c:v>45887</c:v>
                </c:pt>
                <c:pt idx="1438">
                  <c:v>45888</c:v>
                </c:pt>
                <c:pt idx="1439">
                  <c:v>45889</c:v>
                </c:pt>
                <c:pt idx="1440">
                  <c:v>45890</c:v>
                </c:pt>
                <c:pt idx="1441">
                  <c:v>45893</c:v>
                </c:pt>
                <c:pt idx="1442">
                  <c:v>45894</c:v>
                </c:pt>
                <c:pt idx="1443">
                  <c:v>45895</c:v>
                </c:pt>
                <c:pt idx="1444">
                  <c:v>45896</c:v>
                </c:pt>
                <c:pt idx="1445">
                  <c:v>45897</c:v>
                </c:pt>
                <c:pt idx="1446">
                  <c:v>45900</c:v>
                </c:pt>
                <c:pt idx="1447">
                  <c:v>45903</c:v>
                </c:pt>
                <c:pt idx="1448">
                  <c:v>45904</c:v>
                </c:pt>
                <c:pt idx="1449">
                  <c:v>45907</c:v>
                </c:pt>
                <c:pt idx="1450">
                  <c:v>45908</c:v>
                </c:pt>
                <c:pt idx="1451">
                  <c:v>45909</c:v>
                </c:pt>
                <c:pt idx="1452">
                  <c:v>45910</c:v>
                </c:pt>
                <c:pt idx="1453">
                  <c:v>45911</c:v>
                </c:pt>
                <c:pt idx="1454">
                  <c:v>45914</c:v>
                </c:pt>
                <c:pt idx="1455">
                  <c:v>45915</c:v>
                </c:pt>
                <c:pt idx="1456">
                  <c:v>45916</c:v>
                </c:pt>
                <c:pt idx="1457">
                  <c:v>45917</c:v>
                </c:pt>
                <c:pt idx="1458">
                  <c:v>45918</c:v>
                </c:pt>
                <c:pt idx="1459">
                  <c:v>45921</c:v>
                </c:pt>
                <c:pt idx="1460">
                  <c:v>45922</c:v>
                </c:pt>
                <c:pt idx="1461">
                  <c:v>45923</c:v>
                </c:pt>
                <c:pt idx="1462">
                  <c:v>45924</c:v>
                </c:pt>
                <c:pt idx="1463">
                  <c:v>45925</c:v>
                </c:pt>
                <c:pt idx="1464">
                  <c:v>45928</c:v>
                </c:pt>
                <c:pt idx="1465">
                  <c:v>45929</c:v>
                </c:pt>
                <c:pt idx="1466">
                  <c:v>45930</c:v>
                </c:pt>
                <c:pt idx="1467">
                  <c:v>45931</c:v>
                </c:pt>
                <c:pt idx="1468">
                  <c:v>45932</c:v>
                </c:pt>
                <c:pt idx="1469">
                  <c:v>45935</c:v>
                </c:pt>
                <c:pt idx="1470">
                  <c:v>45936</c:v>
                </c:pt>
                <c:pt idx="1471">
                  <c:v>45937</c:v>
                </c:pt>
                <c:pt idx="1472">
                  <c:v>45938</c:v>
                </c:pt>
                <c:pt idx="1473">
                  <c:v>45939</c:v>
                </c:pt>
                <c:pt idx="1474">
                  <c:v>45942</c:v>
                </c:pt>
                <c:pt idx="1475">
                  <c:v>45943</c:v>
                </c:pt>
                <c:pt idx="1476">
                  <c:v>45944</c:v>
                </c:pt>
                <c:pt idx="1477">
                  <c:v>45945</c:v>
                </c:pt>
                <c:pt idx="1478">
                  <c:v>45946</c:v>
                </c:pt>
                <c:pt idx="1479">
                  <c:v>45949</c:v>
                </c:pt>
                <c:pt idx="1480">
                  <c:v>45950</c:v>
                </c:pt>
                <c:pt idx="1481">
                  <c:v>45951</c:v>
                </c:pt>
                <c:pt idx="1482">
                  <c:v>45952</c:v>
                </c:pt>
                <c:pt idx="1483">
                  <c:v>45953</c:v>
                </c:pt>
                <c:pt idx="1484">
                  <c:v>45956</c:v>
                </c:pt>
                <c:pt idx="1485">
                  <c:v>45957</c:v>
                </c:pt>
                <c:pt idx="1486">
                  <c:v>45958</c:v>
                </c:pt>
                <c:pt idx="1487">
                  <c:v>45959</c:v>
                </c:pt>
                <c:pt idx="1488">
                  <c:v>45960</c:v>
                </c:pt>
                <c:pt idx="1489">
                  <c:v>45961</c:v>
                </c:pt>
                <c:pt idx="1490">
                  <c:v>45964</c:v>
                </c:pt>
                <c:pt idx="1491">
                  <c:v>45965</c:v>
                </c:pt>
                <c:pt idx="1492">
                  <c:v>45966</c:v>
                </c:pt>
                <c:pt idx="1493">
                  <c:v>45967</c:v>
                </c:pt>
                <c:pt idx="1494">
                  <c:v>45970</c:v>
                </c:pt>
                <c:pt idx="1495">
                  <c:v>45971</c:v>
                </c:pt>
                <c:pt idx="1496">
                  <c:v>45972</c:v>
                </c:pt>
                <c:pt idx="1497">
                  <c:v>45973</c:v>
                </c:pt>
                <c:pt idx="1498">
                  <c:v>45974</c:v>
                </c:pt>
                <c:pt idx="1499">
                  <c:v>45977</c:v>
                </c:pt>
                <c:pt idx="1500">
                  <c:v>45978</c:v>
                </c:pt>
                <c:pt idx="1501">
                  <c:v>45979</c:v>
                </c:pt>
                <c:pt idx="1502">
                  <c:v>45980</c:v>
                </c:pt>
                <c:pt idx="1503">
                  <c:v>45981</c:v>
                </c:pt>
                <c:pt idx="1504">
                  <c:v>45984</c:v>
                </c:pt>
                <c:pt idx="1505">
                  <c:v>45985</c:v>
                </c:pt>
                <c:pt idx="1506">
                  <c:v>45986</c:v>
                </c:pt>
                <c:pt idx="1507">
                  <c:v>45987</c:v>
                </c:pt>
                <c:pt idx="1508">
                  <c:v>45988</c:v>
                </c:pt>
                <c:pt idx="1509">
                  <c:v>45991</c:v>
                </c:pt>
                <c:pt idx="1510">
                  <c:v>45992</c:v>
                </c:pt>
                <c:pt idx="1511">
                  <c:v>45993</c:v>
                </c:pt>
                <c:pt idx="1512">
                  <c:v>45994</c:v>
                </c:pt>
                <c:pt idx="1513">
                  <c:v>45995</c:v>
                </c:pt>
                <c:pt idx="1514">
                  <c:v>45998</c:v>
                </c:pt>
                <c:pt idx="1515">
                  <c:v>45999</c:v>
                </c:pt>
                <c:pt idx="1516">
                  <c:v>46000</c:v>
                </c:pt>
                <c:pt idx="1517">
                  <c:v>46001</c:v>
                </c:pt>
                <c:pt idx="1518">
                  <c:v>46002</c:v>
                </c:pt>
                <c:pt idx="1519">
                  <c:v>46005</c:v>
                </c:pt>
                <c:pt idx="1520">
                  <c:v>46006</c:v>
                </c:pt>
                <c:pt idx="1521">
                  <c:v>46007</c:v>
                </c:pt>
                <c:pt idx="1522">
                  <c:v>46008</c:v>
                </c:pt>
                <c:pt idx="1523">
                  <c:v>46009</c:v>
                </c:pt>
                <c:pt idx="1524">
                  <c:v>46012</c:v>
                </c:pt>
                <c:pt idx="1525">
                  <c:v>46013</c:v>
                </c:pt>
                <c:pt idx="1526">
                  <c:v>46014</c:v>
                </c:pt>
                <c:pt idx="1527">
                  <c:v>46015</c:v>
                </c:pt>
                <c:pt idx="1528">
                  <c:v>46016</c:v>
                </c:pt>
                <c:pt idx="1529">
                  <c:v>46019</c:v>
                </c:pt>
                <c:pt idx="1530">
                  <c:v>46020</c:v>
                </c:pt>
                <c:pt idx="1531">
                  <c:v>46021</c:v>
                </c:pt>
                <c:pt idx="1532">
                  <c:v>46022</c:v>
                </c:pt>
                <c:pt idx="1533">
                  <c:v>46027</c:v>
                </c:pt>
                <c:pt idx="1534">
                  <c:v>46028</c:v>
                </c:pt>
                <c:pt idx="1535">
                  <c:v>46029</c:v>
                </c:pt>
                <c:pt idx="1536">
                  <c:v>46030</c:v>
                </c:pt>
                <c:pt idx="1537">
                  <c:v>46031</c:v>
                </c:pt>
                <c:pt idx="1538">
                  <c:v>46034</c:v>
                </c:pt>
                <c:pt idx="1539">
                  <c:v>46035</c:v>
                </c:pt>
                <c:pt idx="1540">
                  <c:v>46036</c:v>
                </c:pt>
                <c:pt idx="1541">
                  <c:v>46037</c:v>
                </c:pt>
                <c:pt idx="1542">
                  <c:v>46038</c:v>
                </c:pt>
                <c:pt idx="1543">
                  <c:v>46041</c:v>
                </c:pt>
                <c:pt idx="1544">
                  <c:v>46042</c:v>
                </c:pt>
                <c:pt idx="1545">
                  <c:v>46043</c:v>
                </c:pt>
                <c:pt idx="1546">
                  <c:v>46044</c:v>
                </c:pt>
                <c:pt idx="1547">
                  <c:v>46045</c:v>
                </c:pt>
                <c:pt idx="1548">
                  <c:v>46048</c:v>
                </c:pt>
                <c:pt idx="1549">
                  <c:v>46049</c:v>
                </c:pt>
                <c:pt idx="1550">
                  <c:v>46050</c:v>
                </c:pt>
                <c:pt idx="1551">
                  <c:v>46051</c:v>
                </c:pt>
                <c:pt idx="1552">
                  <c:v>46052</c:v>
                </c:pt>
                <c:pt idx="1553">
                  <c:v>46055</c:v>
                </c:pt>
                <c:pt idx="1554">
                  <c:v>46056</c:v>
                </c:pt>
                <c:pt idx="1555">
                  <c:v>46057</c:v>
                </c:pt>
                <c:pt idx="1556">
                  <c:v>46058</c:v>
                </c:pt>
                <c:pt idx="1557">
                  <c:v>46061</c:v>
                </c:pt>
                <c:pt idx="1558">
                  <c:v>46062</c:v>
                </c:pt>
                <c:pt idx="1559">
                  <c:v>46063</c:v>
                </c:pt>
                <c:pt idx="1560">
                  <c:v>46064</c:v>
                </c:pt>
                <c:pt idx="1561">
                  <c:v>46065</c:v>
                </c:pt>
                <c:pt idx="1562">
                  <c:v>46075</c:v>
                </c:pt>
                <c:pt idx="1563">
                  <c:v>46076</c:v>
                </c:pt>
                <c:pt idx="1564">
                  <c:v>46077</c:v>
                </c:pt>
                <c:pt idx="1565">
                  <c:v>46078</c:v>
                </c:pt>
                <c:pt idx="1566">
                  <c:v>46079</c:v>
                </c:pt>
                <c:pt idx="1567">
                  <c:v>46081</c:v>
                </c:pt>
                <c:pt idx="1568">
                  <c:v>46083</c:v>
                </c:pt>
                <c:pt idx="1569">
                  <c:v>46084</c:v>
                </c:pt>
                <c:pt idx="1570">
                  <c:v>46085</c:v>
                </c:pt>
                <c:pt idx="1571">
                  <c:v>46086</c:v>
                </c:pt>
                <c:pt idx="1572">
                  <c:v>46089</c:v>
                </c:pt>
                <c:pt idx="1573">
                  <c:v>46090</c:v>
                </c:pt>
                <c:pt idx="1574">
                  <c:v>46091</c:v>
                </c:pt>
                <c:pt idx="1575">
                  <c:v>46092</c:v>
                </c:pt>
                <c:pt idx="1576">
                  <c:v>46093</c:v>
                </c:pt>
                <c:pt idx="1577">
                  <c:v>46096</c:v>
                </c:pt>
                <c:pt idx="1578">
                  <c:v>46097</c:v>
                </c:pt>
                <c:pt idx="1579">
                  <c:v>46098</c:v>
                </c:pt>
                <c:pt idx="1580">
                  <c:v>46099</c:v>
                </c:pt>
                <c:pt idx="1581">
                  <c:v>46100</c:v>
                </c:pt>
                <c:pt idx="1582">
                  <c:v>46103</c:v>
                </c:pt>
                <c:pt idx="1583">
                  <c:v>46104</c:v>
                </c:pt>
                <c:pt idx="1584">
                  <c:v>46105</c:v>
                </c:pt>
                <c:pt idx="1585">
                  <c:v>46106</c:v>
                </c:pt>
                <c:pt idx="1586">
                  <c:v>46107</c:v>
                </c:pt>
                <c:pt idx="1587">
                  <c:v>46110</c:v>
                </c:pt>
                <c:pt idx="1588">
                  <c:v>46111</c:v>
                </c:pt>
                <c:pt idx="1589">
                  <c:v>46112</c:v>
                </c:pt>
              </c:numCache>
            </c:numRef>
          </c:cat>
          <c:val>
            <c:numRef>
              <c:f>'VNI-VND'!$H$2:$H$1591</c:f>
              <c:numCache>
                <c:formatCode>_(* #,##0.00_);_(* \(#,##0.00\);_(* "-"??_);_(@_)</c:formatCode>
                <c:ptCount val="1590"/>
                <c:pt idx="0">
                  <c:v>1000</c:v>
                </c:pt>
                <c:pt idx="1">
                  <c:v>1005.4242155327996</c:v>
                </c:pt>
                <c:pt idx="2">
                  <c:v>997.65681865770603</c:v>
                </c:pt>
                <c:pt idx="3">
                  <c:v>985.02358137818953</c:v>
                </c:pt>
                <c:pt idx="4">
                  <c:v>974.9429161141079</c:v>
                </c:pt>
                <c:pt idx="5">
                  <c:v>973.51706533986101</c:v>
                </c:pt>
                <c:pt idx="6">
                  <c:v>973.95578865501386</c:v>
                </c:pt>
                <c:pt idx="7">
                  <c:v>975.33178450708442</c:v>
                </c:pt>
                <c:pt idx="8">
                  <c:v>967.57435861642625</c:v>
                </c:pt>
                <c:pt idx="9">
                  <c:v>967.93331405609683</c:v>
                </c:pt>
                <c:pt idx="10">
                  <c:v>956.52650786212121</c:v>
                </c:pt>
                <c:pt idx="11">
                  <c:v>950.66356901416873</c:v>
                </c:pt>
                <c:pt idx="12">
                  <c:v>963.09738660497953</c:v>
                </c:pt>
                <c:pt idx="13">
                  <c:v>960.47501769849737</c:v>
                </c:pt>
                <c:pt idx="14">
                  <c:v>960.76417624712087</c:v>
                </c:pt>
                <c:pt idx="15">
                  <c:v>963.2569223559442</c:v>
                </c:pt>
                <c:pt idx="16">
                  <c:v>957.51363532121525</c:v>
                </c:pt>
                <c:pt idx="17">
                  <c:v>958.98934101763871</c:v>
                </c:pt>
                <c:pt idx="18">
                  <c:v>965.36080007179112</c:v>
                </c:pt>
                <c:pt idx="19">
                  <c:v>963.37657416916772</c:v>
                </c:pt>
                <c:pt idx="20">
                  <c:v>958.68024050014469</c:v>
                </c:pt>
                <c:pt idx="21">
                  <c:v>951.26182808028636</c:v>
                </c:pt>
                <c:pt idx="22">
                  <c:v>948.37024259405132</c:v>
                </c:pt>
                <c:pt idx="23">
                  <c:v>949.49696383523951</c:v>
                </c:pt>
                <c:pt idx="24">
                  <c:v>953.63492237588616</c:v>
                </c:pt>
                <c:pt idx="25">
                  <c:v>956.64615967534473</c:v>
                </c:pt>
                <c:pt idx="26">
                  <c:v>956.09775553140366</c:v>
                </c:pt>
                <c:pt idx="27">
                  <c:v>958.13183635620339</c:v>
                </c:pt>
                <c:pt idx="28">
                  <c:v>955.80859698278016</c:v>
                </c:pt>
                <c:pt idx="29">
                  <c:v>960.71432132494442</c:v>
                </c:pt>
                <c:pt idx="30">
                  <c:v>962.22991095910902</c:v>
                </c:pt>
                <c:pt idx="31">
                  <c:v>958.20163324725058</c:v>
                </c:pt>
                <c:pt idx="32">
                  <c:v>963.86515240649703</c:v>
                </c:pt>
                <c:pt idx="33">
                  <c:v>962.33959178789723</c:v>
                </c:pt>
                <c:pt idx="34">
                  <c:v>953.01672134089802</c:v>
                </c:pt>
                <c:pt idx="35">
                  <c:v>956.09775553140366</c:v>
                </c:pt>
                <c:pt idx="36">
                  <c:v>946.22648094046326</c:v>
                </c:pt>
                <c:pt idx="37">
                  <c:v>957.3640705546859</c:v>
                </c:pt>
                <c:pt idx="38">
                  <c:v>965.7297264958969</c:v>
                </c:pt>
                <c:pt idx="39">
                  <c:v>963.03756069836777</c:v>
                </c:pt>
                <c:pt idx="40">
                  <c:v>964.19419489286179</c:v>
                </c:pt>
                <c:pt idx="41">
                  <c:v>964.75257002123817</c:v>
                </c:pt>
                <c:pt idx="42">
                  <c:v>971.48298451506116</c:v>
                </c:pt>
                <c:pt idx="43">
                  <c:v>976.11949227747266</c:v>
                </c:pt>
                <c:pt idx="44">
                  <c:v>975.7904497911079</c:v>
                </c:pt>
                <c:pt idx="45">
                  <c:v>983.50799174402493</c:v>
                </c:pt>
                <c:pt idx="46">
                  <c:v>988.58322282158929</c:v>
                </c:pt>
                <c:pt idx="47">
                  <c:v>956.7957244418742</c:v>
                </c:pt>
                <c:pt idx="48">
                  <c:v>933.90234417844079</c:v>
                </c:pt>
                <c:pt idx="49">
                  <c:v>925.44694937731208</c:v>
                </c:pt>
                <c:pt idx="50">
                  <c:v>926.39419289866498</c:v>
                </c:pt>
                <c:pt idx="51">
                  <c:v>923.22341984824163</c:v>
                </c:pt>
                <c:pt idx="52">
                  <c:v>935.81677319001699</c:v>
                </c:pt>
                <c:pt idx="53">
                  <c:v>938.02036075021692</c:v>
                </c:pt>
                <c:pt idx="54">
                  <c:v>928.02943434605299</c:v>
                </c:pt>
                <c:pt idx="55">
                  <c:v>931.95800221355853</c:v>
                </c:pt>
                <c:pt idx="56">
                  <c:v>934.95926852858179</c:v>
                </c:pt>
                <c:pt idx="57">
                  <c:v>935.51764365695828</c:v>
                </c:pt>
                <c:pt idx="58">
                  <c:v>934.72993588657016</c:v>
                </c:pt>
                <c:pt idx="59">
                  <c:v>932.05771205791154</c:v>
                </c:pt>
                <c:pt idx="60">
                  <c:v>925.23755870417085</c:v>
                </c:pt>
                <c:pt idx="61">
                  <c:v>926.06515041230023</c:v>
                </c:pt>
                <c:pt idx="62">
                  <c:v>935.40796282817007</c:v>
                </c:pt>
                <c:pt idx="63">
                  <c:v>930.38258667278228</c:v>
                </c:pt>
                <c:pt idx="64">
                  <c:v>900.71890797778474</c:v>
                </c:pt>
                <c:pt idx="65">
                  <c:v>907.03054112532527</c:v>
                </c:pt>
                <c:pt idx="66">
                  <c:v>893.37029244897349</c:v>
                </c:pt>
                <c:pt idx="67">
                  <c:v>895.83312560449099</c:v>
                </c:pt>
                <c:pt idx="68">
                  <c:v>879.63027589713943</c:v>
                </c:pt>
                <c:pt idx="69">
                  <c:v>881.86377641064496</c:v>
                </c:pt>
                <c:pt idx="70">
                  <c:v>888.02584479165637</c:v>
                </c:pt>
                <c:pt idx="71">
                  <c:v>886.78944272167996</c:v>
                </c:pt>
                <c:pt idx="72">
                  <c:v>890.7180105891855</c:v>
                </c:pt>
                <c:pt idx="73">
                  <c:v>888.85343649978574</c:v>
                </c:pt>
                <c:pt idx="74">
                  <c:v>833.06577858431967</c:v>
                </c:pt>
                <c:pt idx="75">
                  <c:v>835.06994645581358</c:v>
                </c:pt>
                <c:pt idx="76">
                  <c:v>808.99582215752162</c:v>
                </c:pt>
                <c:pt idx="77">
                  <c:v>767.01797768493691</c:v>
                </c:pt>
                <c:pt idx="78">
                  <c:v>759.56965231177276</c:v>
                </c:pt>
                <c:pt idx="79">
                  <c:v>745.69004197784454</c:v>
                </c:pt>
                <c:pt idx="80">
                  <c:v>743.61607721530345</c:v>
                </c:pt>
                <c:pt idx="81">
                  <c:v>745.49062228913863</c:v>
                </c:pt>
                <c:pt idx="82">
                  <c:v>723.83364409568162</c:v>
                </c:pt>
                <c:pt idx="83">
                  <c:v>707.6706783260712</c:v>
                </c:pt>
                <c:pt idx="84">
                  <c:v>664.65585147221589</c:v>
                </c:pt>
                <c:pt idx="85">
                  <c:v>657.29726495896944</c:v>
                </c:pt>
                <c:pt idx="86">
                  <c:v>688.24720064611984</c:v>
                </c:pt>
                <c:pt idx="87">
                  <c:v>692.195710482496</c:v>
                </c:pt>
                <c:pt idx="88">
                  <c:v>694.04034260302512</c:v>
                </c:pt>
                <c:pt idx="89">
                  <c:v>660.33841521173383</c:v>
                </c:pt>
                <c:pt idx="90">
                  <c:v>660.60763179148671</c:v>
                </c:pt>
                <c:pt idx="91">
                  <c:v>678.25627424195591</c:v>
                </c:pt>
                <c:pt idx="92">
                  <c:v>699.76368766888356</c:v>
                </c:pt>
                <c:pt idx="93">
                  <c:v>734.61227827023367</c:v>
                </c:pt>
                <c:pt idx="94">
                  <c:v>744.52343679891521</c:v>
                </c:pt>
                <c:pt idx="95">
                  <c:v>745.84957772880921</c:v>
                </c:pt>
                <c:pt idx="96">
                  <c:v>758.12385956865523</c:v>
                </c:pt>
                <c:pt idx="97">
                  <c:v>755.74079428862024</c:v>
                </c:pt>
                <c:pt idx="98">
                  <c:v>763.56801707032537</c:v>
                </c:pt>
                <c:pt idx="99">
                  <c:v>765.18331654884287</c:v>
                </c:pt>
                <c:pt idx="100">
                  <c:v>774.96485227986568</c:v>
                </c:pt>
                <c:pt idx="101">
                  <c:v>778.43475486334773</c:v>
                </c:pt>
                <c:pt idx="102">
                  <c:v>787.30893101075878</c:v>
                </c:pt>
                <c:pt idx="103">
                  <c:v>792.66334965251122</c:v>
                </c:pt>
                <c:pt idx="104">
                  <c:v>764.61497043603117</c:v>
                </c:pt>
                <c:pt idx="105">
                  <c:v>766.68893519857215</c:v>
                </c:pt>
                <c:pt idx="106">
                  <c:v>771.66445643178349</c:v>
                </c:pt>
                <c:pt idx="107">
                  <c:v>774.40647715148918</c:v>
                </c:pt>
                <c:pt idx="108">
                  <c:v>768.53356731910139</c:v>
                </c:pt>
                <c:pt idx="109">
                  <c:v>764.98389686013707</c:v>
                </c:pt>
                <c:pt idx="110">
                  <c:v>766.87838390284276</c:v>
                </c:pt>
                <c:pt idx="111">
                  <c:v>760.25765023780798</c:v>
                </c:pt>
                <c:pt idx="112">
                  <c:v>761.94274660737256</c:v>
                </c:pt>
                <c:pt idx="113">
                  <c:v>780.31927092161811</c:v>
                </c:pt>
                <c:pt idx="114">
                  <c:v>794.22879420885226</c:v>
                </c:pt>
                <c:pt idx="115">
                  <c:v>811.36891645312141</c:v>
                </c:pt>
                <c:pt idx="116">
                  <c:v>825.92655372864965</c:v>
                </c:pt>
                <c:pt idx="117">
                  <c:v>832.8962718489197</c:v>
                </c:pt>
                <c:pt idx="118">
                  <c:v>831.78949257660213</c:v>
                </c:pt>
                <c:pt idx="119">
                  <c:v>829.98474439381403</c:v>
                </c:pt>
                <c:pt idx="120">
                  <c:v>824.63032575206148</c:v>
                </c:pt>
                <c:pt idx="121">
                  <c:v>834.58136821848427</c:v>
                </c:pt>
                <c:pt idx="122">
                  <c:v>843.46551535033052</c:v>
                </c:pt>
                <c:pt idx="123">
                  <c:v>850.43523347060056</c:v>
                </c:pt>
                <c:pt idx="124">
                  <c:v>860.22674018605858</c:v>
                </c:pt>
                <c:pt idx="125">
                  <c:v>850.26572673520059</c:v>
                </c:pt>
                <c:pt idx="126">
                  <c:v>856.5474469294353</c:v>
                </c:pt>
                <c:pt idx="127">
                  <c:v>866.6081702246463</c:v>
                </c:pt>
                <c:pt idx="128">
                  <c:v>854.99197335752967</c:v>
                </c:pt>
                <c:pt idx="129">
                  <c:v>858.89062827172927</c:v>
                </c:pt>
                <c:pt idx="130">
                  <c:v>861.9616914777996</c:v>
                </c:pt>
                <c:pt idx="131">
                  <c:v>876.12048937591612</c:v>
                </c:pt>
                <c:pt idx="132">
                  <c:v>872.26171839945755</c:v>
                </c:pt>
                <c:pt idx="133">
                  <c:v>878.61323548473945</c:v>
                </c:pt>
                <c:pt idx="134">
                  <c:v>881.33531423557451</c:v>
                </c:pt>
                <c:pt idx="135">
                  <c:v>883.64858262456255</c:v>
                </c:pt>
                <c:pt idx="136">
                  <c:v>897.30883130091433</c:v>
                </c:pt>
                <c:pt idx="137">
                  <c:v>896.82025306358491</c:v>
                </c:pt>
                <c:pt idx="138">
                  <c:v>897.38859917639672</c:v>
                </c:pt>
                <c:pt idx="139">
                  <c:v>864.85327696403465</c:v>
                </c:pt>
                <c:pt idx="140">
                  <c:v>861.0144479564467</c:v>
                </c:pt>
                <c:pt idx="141">
                  <c:v>830.0545412848611</c:v>
                </c:pt>
                <c:pt idx="142">
                  <c:v>853.64589045876505</c:v>
                </c:pt>
                <c:pt idx="143">
                  <c:v>851.96079408920048</c:v>
                </c:pt>
                <c:pt idx="144">
                  <c:v>852.78838579732974</c:v>
                </c:pt>
                <c:pt idx="145">
                  <c:v>866.03982411183449</c:v>
                </c:pt>
                <c:pt idx="146">
                  <c:v>868.75193187823436</c:v>
                </c:pt>
                <c:pt idx="147">
                  <c:v>865.68086867216402</c:v>
                </c:pt>
                <c:pt idx="148">
                  <c:v>857.21550288660001</c:v>
                </c:pt>
                <c:pt idx="149">
                  <c:v>852.11035885572994</c:v>
                </c:pt>
                <c:pt idx="150">
                  <c:v>849.50793191811829</c:v>
                </c:pt>
                <c:pt idx="151">
                  <c:v>826.95356512548483</c:v>
                </c:pt>
                <c:pt idx="152">
                  <c:v>822.71589674048528</c:v>
                </c:pt>
                <c:pt idx="153">
                  <c:v>841.04256613255427</c:v>
                </c:pt>
                <c:pt idx="154">
                  <c:v>839.9357868602367</c:v>
                </c:pt>
                <c:pt idx="155">
                  <c:v>845.1506117198951</c:v>
                </c:pt>
                <c:pt idx="156">
                  <c:v>858.66129562971753</c:v>
                </c:pt>
                <c:pt idx="157">
                  <c:v>860.9147381120938</c:v>
                </c:pt>
                <c:pt idx="158">
                  <c:v>861.99160443110554</c:v>
                </c:pt>
                <c:pt idx="159">
                  <c:v>873.9169018157163</c:v>
                </c:pt>
                <c:pt idx="160">
                  <c:v>868.6821349871874</c:v>
                </c:pt>
                <c:pt idx="161">
                  <c:v>866.19935986279927</c:v>
                </c:pt>
                <c:pt idx="162">
                  <c:v>865.59112981224644</c:v>
                </c:pt>
                <c:pt idx="163">
                  <c:v>867.38590701059911</c:v>
                </c:pt>
                <c:pt idx="164">
                  <c:v>874.28582823982219</c:v>
                </c:pt>
                <c:pt idx="165">
                  <c:v>869.48978472644603</c:v>
                </c:pt>
                <c:pt idx="166">
                  <c:v>858.90059925616458</c:v>
                </c:pt>
                <c:pt idx="167">
                  <c:v>859.1897578047882</c:v>
                </c:pt>
                <c:pt idx="168">
                  <c:v>852.59893709305925</c:v>
                </c:pt>
                <c:pt idx="169">
                  <c:v>854.2640914937532</c:v>
                </c:pt>
                <c:pt idx="170">
                  <c:v>826.75414543677891</c:v>
                </c:pt>
                <c:pt idx="171">
                  <c:v>782.89178490592371</c:v>
                </c:pt>
                <c:pt idx="172">
                  <c:v>810.99999002901563</c:v>
                </c:pt>
                <c:pt idx="173">
                  <c:v>788.54533308073508</c:v>
                </c:pt>
                <c:pt idx="174">
                  <c:v>798.80547606465188</c:v>
                </c:pt>
                <c:pt idx="175">
                  <c:v>796.0734263293815</c:v>
                </c:pt>
                <c:pt idx="176">
                  <c:v>812.28624702116838</c:v>
                </c:pt>
                <c:pt idx="177">
                  <c:v>825.16875891156747</c:v>
                </c:pt>
                <c:pt idx="178">
                  <c:v>835.3690759888724</c:v>
                </c:pt>
                <c:pt idx="179">
                  <c:v>837.60257650237804</c:v>
                </c:pt>
                <c:pt idx="180">
                  <c:v>839.01845629218974</c:v>
                </c:pt>
                <c:pt idx="181">
                  <c:v>840.75340758393088</c:v>
                </c:pt>
                <c:pt idx="182">
                  <c:v>840.63375577070735</c:v>
                </c:pt>
                <c:pt idx="183">
                  <c:v>844.46261379385987</c:v>
                </c:pt>
                <c:pt idx="184">
                  <c:v>852.56902413975331</c:v>
                </c:pt>
                <c:pt idx="185">
                  <c:v>848.27152984814199</c:v>
                </c:pt>
                <c:pt idx="186">
                  <c:v>847.68324176645956</c:v>
                </c:pt>
                <c:pt idx="187">
                  <c:v>843.97403555653045</c:v>
                </c:pt>
                <c:pt idx="188">
                  <c:v>848.74016611660079</c:v>
                </c:pt>
                <c:pt idx="189">
                  <c:v>845.74887078601273</c:v>
                </c:pt>
                <c:pt idx="190">
                  <c:v>852.29980756000043</c:v>
                </c:pt>
                <c:pt idx="191">
                  <c:v>866.15947592505802</c:v>
                </c:pt>
                <c:pt idx="192">
                  <c:v>871.58369145785764</c:v>
                </c:pt>
                <c:pt idx="193">
                  <c:v>870.93557746956367</c:v>
                </c:pt>
                <c:pt idx="194">
                  <c:v>872.17197953953996</c:v>
                </c:pt>
                <c:pt idx="195">
                  <c:v>876.42958989341025</c:v>
                </c:pt>
                <c:pt idx="196">
                  <c:v>879.09184273763344</c:v>
                </c:pt>
                <c:pt idx="197">
                  <c:v>889.14259504840913</c:v>
                </c:pt>
                <c:pt idx="198">
                  <c:v>901.3470799972082</c:v>
                </c:pt>
                <c:pt idx="199">
                  <c:v>898.92413077943183</c:v>
                </c:pt>
                <c:pt idx="200">
                  <c:v>885.67269246492708</c:v>
                </c:pt>
                <c:pt idx="201">
                  <c:v>887.55720852319746</c:v>
                </c:pt>
                <c:pt idx="202">
                  <c:v>886.73958779950351</c:v>
                </c:pt>
                <c:pt idx="203">
                  <c:v>886.24103857773889</c:v>
                </c:pt>
                <c:pt idx="204">
                  <c:v>886.39060334426824</c:v>
                </c:pt>
                <c:pt idx="205">
                  <c:v>891.97435462803253</c:v>
                </c:pt>
                <c:pt idx="206">
                  <c:v>893.65945099759699</c:v>
                </c:pt>
                <c:pt idx="207">
                  <c:v>894.86594011426757</c:v>
                </c:pt>
                <c:pt idx="208">
                  <c:v>891.44589245296186</c:v>
                </c:pt>
                <c:pt idx="209">
                  <c:v>898.33584269774963</c:v>
                </c:pt>
                <c:pt idx="210">
                  <c:v>905.30556081801967</c:v>
                </c:pt>
                <c:pt idx="211">
                  <c:v>903.56063854184333</c:v>
                </c:pt>
                <c:pt idx="212">
                  <c:v>909.85232972051335</c:v>
                </c:pt>
                <c:pt idx="213">
                  <c:v>905.94370382187844</c:v>
                </c:pt>
                <c:pt idx="214">
                  <c:v>905.6346033043842</c:v>
                </c:pt>
                <c:pt idx="215">
                  <c:v>909.85232972051335</c:v>
                </c:pt>
                <c:pt idx="216">
                  <c:v>901.35705098164351</c:v>
                </c:pt>
                <c:pt idx="217">
                  <c:v>902.5834820671846</c:v>
                </c:pt>
                <c:pt idx="218">
                  <c:v>911.43771624572503</c:v>
                </c:pt>
                <c:pt idx="219">
                  <c:v>907.26984475177233</c:v>
                </c:pt>
                <c:pt idx="220">
                  <c:v>912.02600432740724</c:v>
                </c:pt>
                <c:pt idx="221">
                  <c:v>913.01313178650128</c:v>
                </c:pt>
                <c:pt idx="222">
                  <c:v>917.05138048279514</c:v>
                </c:pt>
                <c:pt idx="223">
                  <c:v>916.17393385248931</c:v>
                </c:pt>
                <c:pt idx="224">
                  <c:v>921.31896182110063</c:v>
                </c:pt>
                <c:pt idx="225">
                  <c:v>923.14365197275936</c:v>
                </c:pt>
                <c:pt idx="226">
                  <c:v>927.16195870018248</c:v>
                </c:pt>
                <c:pt idx="227">
                  <c:v>937.45201463740511</c:v>
                </c:pt>
                <c:pt idx="228">
                  <c:v>940.02452862171083</c:v>
                </c:pt>
                <c:pt idx="229">
                  <c:v>940.5629617812167</c:v>
                </c:pt>
                <c:pt idx="230">
                  <c:v>940.95183017419322</c:v>
                </c:pt>
                <c:pt idx="231">
                  <c:v>941.67971203796947</c:v>
                </c:pt>
                <c:pt idx="232">
                  <c:v>936.30535142734641</c:v>
                </c:pt>
                <c:pt idx="233">
                  <c:v>947.14381150851023</c:v>
                </c:pt>
                <c:pt idx="234">
                  <c:v>958.47084982700346</c:v>
                </c:pt>
                <c:pt idx="235">
                  <c:v>948.04120010768656</c:v>
                </c:pt>
                <c:pt idx="236">
                  <c:v>943.72376384720474</c:v>
                </c:pt>
                <c:pt idx="237">
                  <c:v>918.37752141268902</c:v>
                </c:pt>
                <c:pt idx="238">
                  <c:v>916.41323747893637</c:v>
                </c:pt>
                <c:pt idx="239">
                  <c:v>922.78469653308878</c:v>
                </c:pt>
                <c:pt idx="240">
                  <c:v>930.97087475446449</c:v>
                </c:pt>
                <c:pt idx="241">
                  <c:v>932.6958550617702</c:v>
                </c:pt>
                <c:pt idx="242">
                  <c:v>937.03323329112288</c:v>
                </c:pt>
                <c:pt idx="243">
                  <c:v>935.02906541962886</c:v>
                </c:pt>
                <c:pt idx="244">
                  <c:v>935.56749857913474</c:v>
                </c:pt>
                <c:pt idx="245">
                  <c:v>949.22774725548652</c:v>
                </c:pt>
                <c:pt idx="246">
                  <c:v>949.13800839556893</c:v>
                </c:pt>
                <c:pt idx="247">
                  <c:v>949.45707989749837</c:v>
                </c:pt>
                <c:pt idx="248">
                  <c:v>956.49659490881538</c:v>
                </c:pt>
                <c:pt idx="249">
                  <c:v>963.48625499795594</c:v>
                </c:pt>
                <c:pt idx="250">
                  <c:v>948.03122912325136</c:v>
                </c:pt>
                <c:pt idx="251">
                  <c:v>966.08868193556748</c:v>
                </c:pt>
                <c:pt idx="252">
                  <c:v>970.70524772910835</c:v>
                </c:pt>
                <c:pt idx="253">
                  <c:v>980.40701558464866</c:v>
                </c:pt>
                <c:pt idx="254">
                  <c:v>987.12745909403634</c:v>
                </c:pt>
                <c:pt idx="255">
                  <c:v>991.30530157242436</c:v>
                </c:pt>
                <c:pt idx="256">
                  <c:v>992.87074612876529</c:v>
                </c:pt>
                <c:pt idx="257">
                  <c:v>997.03861762271799</c:v>
                </c:pt>
                <c:pt idx="258">
                  <c:v>1003.0511212371998</c:v>
                </c:pt>
                <c:pt idx="259">
                  <c:v>1007.2887896221995</c:v>
                </c:pt>
                <c:pt idx="260">
                  <c:v>1000.1695067354001</c:v>
                </c:pt>
                <c:pt idx="261">
                  <c:v>1005.9427067234349</c:v>
                </c:pt>
                <c:pt idx="262">
                  <c:v>1011.3768932406697</c:v>
                </c:pt>
                <c:pt idx="263">
                  <c:v>1016.8409927112103</c:v>
                </c:pt>
                <c:pt idx="264">
                  <c:v>1018.526089080775</c:v>
                </c:pt>
                <c:pt idx="265">
                  <c:v>1026.9914548663389</c:v>
                </c:pt>
                <c:pt idx="266">
                  <c:v>1026.2735439869978</c:v>
                </c:pt>
                <c:pt idx="267">
                  <c:v>1036.1149056246325</c:v>
                </c:pt>
                <c:pt idx="268">
                  <c:v>1027.9187564188214</c:v>
                </c:pt>
                <c:pt idx="269">
                  <c:v>1042.9250879939377</c:v>
                </c:pt>
                <c:pt idx="270">
                  <c:v>1061.0024827751242</c:v>
                </c:pt>
                <c:pt idx="271">
                  <c:v>1052.2080745031958</c:v>
                </c:pt>
                <c:pt idx="272">
                  <c:v>1063.8940682613595</c:v>
                </c:pt>
                <c:pt idx="273">
                  <c:v>1048.7182299508431</c:v>
                </c:pt>
                <c:pt idx="274">
                  <c:v>1064.3627045298183</c:v>
                </c:pt>
                <c:pt idx="275">
                  <c:v>1077.9431853306876</c:v>
                </c:pt>
                <c:pt idx="276">
                  <c:v>1080.3063086418522</c:v>
                </c:pt>
                <c:pt idx="277">
                  <c:v>1075.7695107237939</c:v>
                </c:pt>
                <c:pt idx="278">
                  <c:v>1064.42253043643</c:v>
                </c:pt>
                <c:pt idx="279">
                  <c:v>1081.2734941320757</c:v>
                </c:pt>
                <c:pt idx="280">
                  <c:v>1088.1634443768633</c:v>
                </c:pt>
                <c:pt idx="281">
                  <c:v>1096.2997676760626</c:v>
                </c:pt>
                <c:pt idx="282">
                  <c:v>1094.3554257111805</c:v>
                </c:pt>
                <c:pt idx="283">
                  <c:v>1100.667058858721</c:v>
                </c:pt>
                <c:pt idx="284">
                  <c:v>1117.2188930213081</c:v>
                </c:pt>
                <c:pt idx="285">
                  <c:v>1129.2638422191424</c:v>
                </c:pt>
                <c:pt idx="286">
                  <c:v>1139.8929116271649</c:v>
                </c:pt>
                <c:pt idx="287">
                  <c:v>1153.1343789572345</c:v>
                </c:pt>
                <c:pt idx="288">
                  <c:v>1164.3018815247631</c:v>
                </c:pt>
                <c:pt idx="289">
                  <c:v>1181.4519747534675</c:v>
                </c:pt>
                <c:pt idx="290">
                  <c:v>1188.8205322511492</c:v>
                </c:pt>
                <c:pt idx="291">
                  <c:v>1182.6086089479613</c:v>
                </c:pt>
                <c:pt idx="292">
                  <c:v>1183.9546918467261</c:v>
                </c:pt>
                <c:pt idx="293">
                  <c:v>1190.7349612627256</c:v>
                </c:pt>
                <c:pt idx="294">
                  <c:v>1188.4815187803492</c:v>
                </c:pt>
                <c:pt idx="295">
                  <c:v>1127.7183396316718</c:v>
                </c:pt>
                <c:pt idx="296">
                  <c:v>1131.3876619038599</c:v>
                </c:pt>
                <c:pt idx="297">
                  <c:v>1160.831978941281</c:v>
                </c:pt>
                <c:pt idx="298">
                  <c:v>1163.3945219411512</c:v>
                </c:pt>
                <c:pt idx="299">
                  <c:v>1162.6666400773747</c:v>
                </c:pt>
                <c:pt idx="300">
                  <c:v>1132.823483662542</c:v>
                </c:pt>
                <c:pt idx="301">
                  <c:v>1093.9864992870748</c:v>
                </c:pt>
                <c:pt idx="302">
                  <c:v>1020.9689802674219</c:v>
                </c:pt>
                <c:pt idx="303">
                  <c:v>1053.544186417525</c:v>
                </c:pt>
                <c:pt idx="304">
                  <c:v>1032.5054092590563</c:v>
                </c:pt>
                <c:pt idx="305">
                  <c:v>1072.4092889690999</c:v>
                </c:pt>
                <c:pt idx="306">
                  <c:v>1108.0655293097088</c:v>
                </c:pt>
                <c:pt idx="307">
                  <c:v>1108.9629179088852</c:v>
                </c:pt>
                <c:pt idx="308">
                  <c:v>1123.6402069976371</c:v>
                </c:pt>
                <c:pt idx="309">
                  <c:v>1080.0370920620994</c:v>
                </c:pt>
                <c:pt idx="310">
                  <c:v>1111.6949676441557</c:v>
                </c:pt>
                <c:pt idx="311">
                  <c:v>1152.4264390623287</c:v>
                </c:pt>
                <c:pt idx="312">
                  <c:v>1170.9724701119742</c:v>
                </c:pt>
                <c:pt idx="313">
                  <c:v>1170.0950234816685</c:v>
                </c:pt>
                <c:pt idx="314">
                  <c:v>1171.6305550847035</c:v>
                </c:pt>
                <c:pt idx="315">
                  <c:v>1174.2230110378798</c:v>
                </c:pt>
                <c:pt idx="316">
                  <c:v>1158.6383623655163</c:v>
                </c:pt>
                <c:pt idx="317">
                  <c:v>1162.0484390423867</c:v>
                </c:pt>
                <c:pt idx="318">
                  <c:v>1165.0796183107159</c:v>
                </c:pt>
                <c:pt idx="319">
                  <c:v>1182.7282607611851</c:v>
                </c:pt>
                <c:pt idx="320">
                  <c:v>1183.1669840763377</c:v>
                </c:pt>
                <c:pt idx="321">
                  <c:v>1183.5059975471379</c:v>
                </c:pt>
                <c:pt idx="322">
                  <c:v>1165.1294732328922</c:v>
                </c:pt>
                <c:pt idx="323">
                  <c:v>1165.2989799682923</c:v>
                </c:pt>
                <c:pt idx="324">
                  <c:v>1164.8801986220099</c:v>
                </c:pt>
                <c:pt idx="325">
                  <c:v>1158.5984784277753</c:v>
                </c:pt>
                <c:pt idx="326">
                  <c:v>1166.6849468047981</c:v>
                </c:pt>
                <c:pt idx="327">
                  <c:v>1178.3011436719148</c:v>
                </c:pt>
                <c:pt idx="328">
                  <c:v>1178.1316369365147</c:v>
                </c:pt>
                <c:pt idx="329">
                  <c:v>1181.1229322671027</c:v>
                </c:pt>
                <c:pt idx="330">
                  <c:v>1176.4764535202562</c:v>
                </c:pt>
                <c:pt idx="331">
                  <c:v>1182.6484928857026</c:v>
                </c:pt>
                <c:pt idx="332">
                  <c:v>1197.4554047721133</c:v>
                </c:pt>
                <c:pt idx="333">
                  <c:v>1190.5853964961962</c:v>
                </c:pt>
                <c:pt idx="334">
                  <c:v>1190.9642939047374</c:v>
                </c:pt>
                <c:pt idx="335">
                  <c:v>1180.0161529947852</c:v>
                </c:pt>
                <c:pt idx="336">
                  <c:v>1158.4389426768105</c:v>
                </c:pt>
                <c:pt idx="337">
                  <c:v>1159.7251996689633</c:v>
                </c:pt>
                <c:pt idx="338">
                  <c:v>1158.8377820542223</c:v>
                </c:pt>
                <c:pt idx="339">
                  <c:v>1172.2686980885624</c:v>
                </c:pt>
                <c:pt idx="340">
                  <c:v>1182.9177094654556</c:v>
                </c:pt>
                <c:pt idx="341">
                  <c:v>1187.9829695585845</c:v>
                </c:pt>
                <c:pt idx="342">
                  <c:v>1212.5714171760178</c:v>
                </c:pt>
                <c:pt idx="343">
                  <c:v>1220.8971891794877</c:v>
                </c:pt>
                <c:pt idx="344">
                  <c:v>1232.4635311244278</c:v>
                </c:pt>
                <c:pt idx="345">
                  <c:v>1236.3621860386277</c:v>
                </c:pt>
                <c:pt idx="346">
                  <c:v>1238.7751642719686</c:v>
                </c:pt>
                <c:pt idx="347">
                  <c:v>1231.3068969299341</c:v>
                </c:pt>
                <c:pt idx="348">
                  <c:v>1228.0862689573344</c:v>
                </c:pt>
                <c:pt idx="349">
                  <c:v>1248.8159455983091</c:v>
                </c:pt>
                <c:pt idx="350">
                  <c:v>1244.7079000109682</c:v>
                </c:pt>
                <c:pt idx="351">
                  <c:v>1252.226022275179</c:v>
                </c:pt>
                <c:pt idx="352">
                  <c:v>1243.6310336919564</c:v>
                </c:pt>
                <c:pt idx="353">
                  <c:v>1235.1158129842161</c:v>
                </c:pt>
                <c:pt idx="354">
                  <c:v>1256.9223559442023</c:v>
                </c:pt>
                <c:pt idx="355">
                  <c:v>1264.6000139593782</c:v>
                </c:pt>
                <c:pt idx="356">
                  <c:v>1224.2574109341815</c:v>
                </c:pt>
                <c:pt idx="357">
                  <c:v>1244.907319699674</c:v>
                </c:pt>
                <c:pt idx="358">
                  <c:v>1212.2423746896532</c:v>
                </c:pt>
                <c:pt idx="359">
                  <c:v>1216.2108264948999</c:v>
                </c:pt>
                <c:pt idx="360">
                  <c:v>1225.9823912414872</c:v>
                </c:pt>
                <c:pt idx="361">
                  <c:v>1235.793839925816</c:v>
                </c:pt>
                <c:pt idx="362">
                  <c:v>1238.5956865521334</c:v>
                </c:pt>
                <c:pt idx="363">
                  <c:v>1252.7843974035557</c:v>
                </c:pt>
                <c:pt idx="364">
                  <c:v>1246.9414005244737</c:v>
                </c:pt>
                <c:pt idx="365">
                  <c:v>1238.2068181591569</c:v>
                </c:pt>
                <c:pt idx="366">
                  <c:v>1255.9252575006731</c:v>
                </c:pt>
                <c:pt idx="367">
                  <c:v>1252.3955290105791</c:v>
                </c:pt>
                <c:pt idx="368">
                  <c:v>1265.407663698637</c:v>
                </c:pt>
                <c:pt idx="369">
                  <c:v>1258.3282647495787</c:v>
                </c:pt>
                <c:pt idx="370">
                  <c:v>1262.6855849478018</c:v>
                </c:pt>
                <c:pt idx="371">
                  <c:v>1255.0478108703674</c:v>
                </c:pt>
                <c:pt idx="372">
                  <c:v>1249.0452782403208</c:v>
                </c:pt>
                <c:pt idx="373">
                  <c:v>1258.8268139713434</c:v>
                </c:pt>
                <c:pt idx="374">
                  <c:v>1274.5111724880599</c:v>
                </c:pt>
                <c:pt idx="375">
                  <c:v>1280.2046046006124</c:v>
                </c:pt>
                <c:pt idx="376">
                  <c:v>1294.2138377321994</c:v>
                </c:pt>
                <c:pt idx="377">
                  <c:v>1304.7830812336101</c:v>
                </c:pt>
                <c:pt idx="378">
                  <c:v>1312.8795205950685</c:v>
                </c:pt>
                <c:pt idx="379">
                  <c:v>1299.7876180315282</c:v>
                </c:pt>
                <c:pt idx="380">
                  <c:v>1316.6286107427386</c:v>
                </c:pt>
                <c:pt idx="381">
                  <c:v>1324.1965879291263</c:v>
                </c:pt>
                <c:pt idx="382">
                  <c:v>1333.8983557846666</c:v>
                </c:pt>
                <c:pt idx="383">
                  <c:v>1336.8896511152545</c:v>
                </c:pt>
                <c:pt idx="384">
                  <c:v>1360.3214645381938</c:v>
                </c:pt>
                <c:pt idx="385">
                  <c:v>1370.0631163314754</c:v>
                </c:pt>
                <c:pt idx="386">
                  <c:v>1354.8374230987827</c:v>
                </c:pt>
                <c:pt idx="387">
                  <c:v>1316.0502936454918</c:v>
                </c:pt>
                <c:pt idx="388">
                  <c:v>1329.0325153802437</c:v>
                </c:pt>
                <c:pt idx="389">
                  <c:v>1319.7395578865501</c:v>
                </c:pt>
                <c:pt idx="390">
                  <c:v>1347.8178500563361</c:v>
                </c:pt>
                <c:pt idx="391">
                  <c:v>1357.7688925227587</c:v>
                </c:pt>
                <c:pt idx="392">
                  <c:v>1363.392527744264</c:v>
                </c:pt>
                <c:pt idx="393">
                  <c:v>1352.5839806164063</c:v>
                </c:pt>
                <c:pt idx="394">
                  <c:v>1355.9741153244061</c:v>
                </c:pt>
                <c:pt idx="395">
                  <c:v>1373.7723225414045</c:v>
                </c:pt>
                <c:pt idx="396">
                  <c:v>1368.6472365416639</c:v>
                </c:pt>
                <c:pt idx="397">
                  <c:v>1375.965939117169</c:v>
                </c:pt>
                <c:pt idx="398">
                  <c:v>1372.8749339422282</c:v>
                </c:pt>
                <c:pt idx="399">
                  <c:v>1375.7166645062869</c:v>
                </c:pt>
                <c:pt idx="400">
                  <c:v>1386.0864883189918</c:v>
                </c:pt>
                <c:pt idx="401">
                  <c:v>1401.7309628979669</c:v>
                </c:pt>
                <c:pt idx="402">
                  <c:v>1405.9486893140961</c:v>
                </c:pt>
                <c:pt idx="403">
                  <c:v>1404.4630126332372</c:v>
                </c:pt>
                <c:pt idx="404">
                  <c:v>1412.9682623565425</c:v>
                </c:pt>
                <c:pt idx="405">
                  <c:v>1416.1490063914011</c:v>
                </c:pt>
                <c:pt idx="406">
                  <c:v>1407.0355266175432</c:v>
                </c:pt>
                <c:pt idx="407">
                  <c:v>1350.8590003091006</c:v>
                </c:pt>
                <c:pt idx="408">
                  <c:v>1384.5210437626506</c:v>
                </c:pt>
                <c:pt idx="409">
                  <c:v>1370.691288350899</c:v>
                </c:pt>
                <c:pt idx="410">
                  <c:v>1343.2311972161012</c:v>
                </c:pt>
                <c:pt idx="411">
                  <c:v>1292.53871234707</c:v>
                </c:pt>
                <c:pt idx="412">
                  <c:v>1293.7751144170463</c:v>
                </c:pt>
                <c:pt idx="413">
                  <c:v>1276.1962688576245</c:v>
                </c:pt>
                <c:pt idx="414">
                  <c:v>1290.1656180514703</c:v>
                </c:pt>
                <c:pt idx="415">
                  <c:v>1295.5399786620933</c:v>
                </c:pt>
                <c:pt idx="416">
                  <c:v>1239.9018855131567</c:v>
                </c:pt>
                <c:pt idx="417">
                  <c:v>1269.5954771614602</c:v>
                </c:pt>
                <c:pt idx="418">
                  <c:v>1267.1027310526367</c:v>
                </c:pt>
                <c:pt idx="419">
                  <c:v>1289.916343440588</c:v>
                </c:pt>
                <c:pt idx="420">
                  <c:v>1265.1484181033193</c:v>
                </c:pt>
                <c:pt idx="421">
                  <c:v>1269.0171600642132</c:v>
                </c:pt>
                <c:pt idx="422">
                  <c:v>1273.224915495907</c:v>
                </c:pt>
                <c:pt idx="423">
                  <c:v>1273.3645092780009</c:v>
                </c:pt>
                <c:pt idx="424">
                  <c:v>1289.8465465495408</c:v>
                </c:pt>
                <c:pt idx="425">
                  <c:v>1306.2488159455984</c:v>
                </c:pt>
                <c:pt idx="426">
                  <c:v>1310.4067164551157</c:v>
                </c:pt>
                <c:pt idx="427">
                  <c:v>1328.57385009622</c:v>
                </c:pt>
                <c:pt idx="428">
                  <c:v>1330.8671765163376</c:v>
                </c:pt>
                <c:pt idx="429">
                  <c:v>1341.6458106908894</c:v>
                </c:pt>
                <c:pt idx="430">
                  <c:v>1337.5577070724194</c:v>
                </c:pt>
                <c:pt idx="431">
                  <c:v>1355.9142894177942</c:v>
                </c:pt>
                <c:pt idx="432">
                  <c:v>1358.4768324176648</c:v>
                </c:pt>
                <c:pt idx="433">
                  <c:v>1353.8502956396885</c:v>
                </c:pt>
                <c:pt idx="434">
                  <c:v>1349.1240490173595</c:v>
                </c:pt>
                <c:pt idx="435">
                  <c:v>1353.1124427914767</c:v>
                </c:pt>
                <c:pt idx="436">
                  <c:v>1366.9820821409699</c:v>
                </c:pt>
                <c:pt idx="437">
                  <c:v>1359.1349173903939</c:v>
                </c:pt>
                <c:pt idx="438">
                  <c:v>1356.9911557368059</c:v>
                </c:pt>
                <c:pt idx="439">
                  <c:v>1370.8607950862988</c:v>
                </c:pt>
                <c:pt idx="440">
                  <c:v>1325.5725837811967</c:v>
                </c:pt>
                <c:pt idx="441">
                  <c:v>1295.0912843625051</c:v>
                </c:pt>
                <c:pt idx="442">
                  <c:v>1294.9716325492816</c:v>
                </c:pt>
                <c:pt idx="443">
                  <c:v>1305.7502667238336</c:v>
                </c:pt>
                <c:pt idx="444">
                  <c:v>1297.3447268448813</c:v>
                </c:pt>
                <c:pt idx="445">
                  <c:v>1309.3896760427158</c:v>
                </c:pt>
                <c:pt idx="446">
                  <c:v>1324.2863267890441</c:v>
                </c:pt>
                <c:pt idx="447">
                  <c:v>1327.6066646059967</c:v>
                </c:pt>
                <c:pt idx="448">
                  <c:v>1330.77743765642</c:v>
                </c:pt>
                <c:pt idx="449">
                  <c:v>1342.4833733834544</c:v>
                </c:pt>
                <c:pt idx="450">
                  <c:v>1338.0064013720075</c:v>
                </c:pt>
                <c:pt idx="451">
                  <c:v>1329.7404552751493</c:v>
                </c:pt>
                <c:pt idx="452">
                  <c:v>1340.0803661345485</c:v>
                </c:pt>
                <c:pt idx="453">
                  <c:v>1341.4065070644424</c:v>
                </c:pt>
                <c:pt idx="454">
                  <c:v>1337.5377651035487</c:v>
                </c:pt>
                <c:pt idx="455">
                  <c:v>1335.812784796243</c:v>
                </c:pt>
                <c:pt idx="456">
                  <c:v>1341.9249982550778</c:v>
                </c:pt>
                <c:pt idx="457">
                  <c:v>1341.9648821928188</c:v>
                </c:pt>
                <c:pt idx="458">
                  <c:v>1348.7152386555126</c:v>
                </c:pt>
                <c:pt idx="459">
                  <c:v>1346.5615060174891</c:v>
                </c:pt>
                <c:pt idx="460">
                  <c:v>1335.9523785783369</c:v>
                </c:pt>
                <c:pt idx="461">
                  <c:v>1346.7609257061952</c:v>
                </c:pt>
                <c:pt idx="462">
                  <c:v>1348.8348904687359</c:v>
                </c:pt>
                <c:pt idx="463">
                  <c:v>1347.2495039435244</c:v>
                </c:pt>
                <c:pt idx="464">
                  <c:v>1321.1454666919265</c:v>
                </c:pt>
                <c:pt idx="465">
                  <c:v>1335.4239164032665</c:v>
                </c:pt>
                <c:pt idx="466">
                  <c:v>1335.3242065589136</c:v>
                </c:pt>
                <c:pt idx="467">
                  <c:v>1338.1659371229721</c:v>
                </c:pt>
                <c:pt idx="468">
                  <c:v>1331.0167412828671</c:v>
                </c:pt>
                <c:pt idx="469">
                  <c:v>1335.6532490452782</c:v>
                </c:pt>
                <c:pt idx="470">
                  <c:v>1350.699464558136</c:v>
                </c:pt>
                <c:pt idx="471">
                  <c:v>1358.8657008106411</c:v>
                </c:pt>
                <c:pt idx="472">
                  <c:v>1362.0265028766291</c:v>
                </c:pt>
                <c:pt idx="473">
                  <c:v>1368.7469463860168</c:v>
                </c:pt>
                <c:pt idx="474">
                  <c:v>1390.0449691398032</c:v>
                </c:pt>
                <c:pt idx="475">
                  <c:v>1390.7529090347091</c:v>
                </c:pt>
                <c:pt idx="476">
                  <c:v>1387.8712945329094</c:v>
                </c:pt>
                <c:pt idx="477">
                  <c:v>1387.8114686262975</c:v>
                </c:pt>
                <c:pt idx="478">
                  <c:v>1388.6590023032975</c:v>
                </c:pt>
                <c:pt idx="479">
                  <c:v>1391.4807908984853</c:v>
                </c:pt>
                <c:pt idx="480">
                  <c:v>1391.2813712097795</c:v>
                </c:pt>
                <c:pt idx="481">
                  <c:v>1389.7558105911796</c:v>
                </c:pt>
                <c:pt idx="482">
                  <c:v>1380.7520116461098</c:v>
                </c:pt>
                <c:pt idx="483">
                  <c:v>1385.2090416886861</c:v>
                </c:pt>
                <c:pt idx="484">
                  <c:v>1381.3801836655334</c:v>
                </c:pt>
                <c:pt idx="485">
                  <c:v>1387.5921069687213</c:v>
                </c:pt>
                <c:pt idx="486">
                  <c:v>1418.8910271111067</c:v>
                </c:pt>
                <c:pt idx="487">
                  <c:v>1433.8375327796114</c:v>
                </c:pt>
                <c:pt idx="488">
                  <c:v>1440.0793690361049</c:v>
                </c:pt>
                <c:pt idx="489">
                  <c:v>1434.7947472853996</c:v>
                </c:pt>
                <c:pt idx="490">
                  <c:v>1448.2456052886102</c:v>
                </c:pt>
                <c:pt idx="491">
                  <c:v>1440.1092819894109</c:v>
                </c:pt>
                <c:pt idx="492">
                  <c:v>1444.1375597012693</c:v>
                </c:pt>
                <c:pt idx="493">
                  <c:v>1452.283853984904</c:v>
                </c:pt>
                <c:pt idx="494">
                  <c:v>1463.3117627703382</c:v>
                </c:pt>
                <c:pt idx="495">
                  <c:v>1457.2593752181153</c:v>
                </c:pt>
                <c:pt idx="496">
                  <c:v>1460.7691617393386</c:v>
                </c:pt>
                <c:pt idx="497">
                  <c:v>1458.1069088951151</c:v>
                </c:pt>
                <c:pt idx="498">
                  <c:v>1469.0949337428083</c:v>
                </c:pt>
                <c:pt idx="499">
                  <c:v>1472.2856487621023</c:v>
                </c:pt>
                <c:pt idx="500">
                  <c:v>1462.1950125135857</c:v>
                </c:pt>
                <c:pt idx="501">
                  <c:v>1471.5677378827611</c:v>
                </c:pt>
                <c:pt idx="502">
                  <c:v>1465.5652052527146</c:v>
                </c:pt>
                <c:pt idx="503">
                  <c:v>1448.1359244598218</c:v>
                </c:pt>
                <c:pt idx="504">
                  <c:v>1443.0507223978225</c:v>
                </c:pt>
                <c:pt idx="505">
                  <c:v>1459.3831949028329</c:v>
                </c:pt>
                <c:pt idx="506">
                  <c:v>1484.549959617513</c:v>
                </c:pt>
                <c:pt idx="507">
                  <c:v>1496.4553150332533</c:v>
                </c:pt>
                <c:pt idx="508">
                  <c:v>1488.6978891425952</c:v>
                </c:pt>
                <c:pt idx="509">
                  <c:v>1480.5316528900898</c:v>
                </c:pt>
                <c:pt idx="510">
                  <c:v>1474.1502228515021</c:v>
                </c:pt>
                <c:pt idx="511">
                  <c:v>1480.8806373453251</c:v>
                </c:pt>
                <c:pt idx="512">
                  <c:v>1477.749748232643</c:v>
                </c:pt>
                <c:pt idx="513">
                  <c:v>1439.132125514752</c:v>
                </c:pt>
                <c:pt idx="514">
                  <c:v>1409.4784178041898</c:v>
                </c:pt>
                <c:pt idx="515">
                  <c:v>1442.5721151449284</c:v>
                </c:pt>
                <c:pt idx="516">
                  <c:v>1448.6544156504572</c:v>
                </c:pt>
                <c:pt idx="517">
                  <c:v>1463.7205731321853</c:v>
                </c:pt>
                <c:pt idx="518">
                  <c:v>1459.2934560429151</c:v>
                </c:pt>
                <c:pt idx="519">
                  <c:v>1471.9266933224319</c:v>
                </c:pt>
                <c:pt idx="520">
                  <c:v>1471.7372446181612</c:v>
                </c:pt>
                <c:pt idx="521">
                  <c:v>1471.2187534275261</c:v>
                </c:pt>
                <c:pt idx="522">
                  <c:v>1472.3255326998435</c:v>
                </c:pt>
                <c:pt idx="523">
                  <c:v>1475.4963057502666</c:v>
                </c:pt>
                <c:pt idx="524">
                  <c:v>1473.0434435791844</c:v>
                </c:pt>
                <c:pt idx="525">
                  <c:v>1474.4493523845611</c:v>
                </c:pt>
                <c:pt idx="526">
                  <c:v>1473.3824570499846</c:v>
                </c:pt>
                <c:pt idx="527">
                  <c:v>1452.7325482844922</c:v>
                </c:pt>
                <c:pt idx="528">
                  <c:v>1472.7443140461257</c:v>
                </c:pt>
                <c:pt idx="529">
                  <c:v>1484.5599306019485</c:v>
                </c:pt>
                <c:pt idx="530">
                  <c:v>1490.053943025795</c:v>
                </c:pt>
                <c:pt idx="531">
                  <c:v>1481.5088093647485</c:v>
                </c:pt>
                <c:pt idx="532">
                  <c:v>1481.6583741312782</c:v>
                </c:pt>
                <c:pt idx="533">
                  <c:v>1493.9326559711239</c:v>
                </c:pt>
                <c:pt idx="534">
                  <c:v>1521.1534434794746</c:v>
                </c:pt>
                <c:pt idx="535">
                  <c:v>1518.0823802734044</c:v>
                </c:pt>
                <c:pt idx="536">
                  <c:v>1524.1347678256275</c:v>
                </c:pt>
                <c:pt idx="537">
                  <c:v>1524.0450289657099</c:v>
                </c:pt>
                <c:pt idx="538">
                  <c:v>1499.3469005194884</c:v>
                </c:pt>
                <c:pt idx="539">
                  <c:v>1487.979978263254</c:v>
                </c:pt>
                <c:pt idx="540">
                  <c:v>1506.1271699354877</c:v>
                </c:pt>
                <c:pt idx="541">
                  <c:v>1491.7091264420537</c:v>
                </c:pt>
                <c:pt idx="542">
                  <c:v>1491.6792134887478</c:v>
                </c:pt>
                <c:pt idx="543">
                  <c:v>1448.6245026971512</c:v>
                </c:pt>
                <c:pt idx="544">
                  <c:v>1434.7648343320936</c:v>
                </c:pt>
                <c:pt idx="545">
                  <c:v>1438.6036633396816</c:v>
                </c:pt>
                <c:pt idx="546">
                  <c:v>1461.0483493035267</c:v>
                </c:pt>
                <c:pt idx="547">
                  <c:v>1468.6163264899144</c:v>
                </c:pt>
                <c:pt idx="548">
                  <c:v>1435.5326001336114</c:v>
                </c:pt>
                <c:pt idx="549">
                  <c:v>1475.2869150771255</c:v>
                </c:pt>
                <c:pt idx="550">
                  <c:v>1477.2811119641842</c:v>
                </c:pt>
                <c:pt idx="551">
                  <c:v>1466.4925068051969</c:v>
                </c:pt>
                <c:pt idx="552">
                  <c:v>1474.6687140421375</c:v>
                </c:pt>
                <c:pt idx="553">
                  <c:v>1493.3144549361359</c:v>
                </c:pt>
                <c:pt idx="554">
                  <c:v>1496.6347927530885</c:v>
                </c:pt>
                <c:pt idx="555">
                  <c:v>1501.0120549201824</c:v>
                </c:pt>
                <c:pt idx="556">
                  <c:v>1502.4179637255586</c:v>
                </c:pt>
                <c:pt idx="557">
                  <c:v>1497.3527036324297</c:v>
                </c:pt>
                <c:pt idx="558">
                  <c:v>1467.6890249374321</c:v>
                </c:pt>
                <c:pt idx="559">
                  <c:v>1488.4187015784069</c:v>
                </c:pt>
                <c:pt idx="560">
                  <c:v>1487.7705875901127</c:v>
                </c:pt>
                <c:pt idx="561">
                  <c:v>1503.6144818577939</c:v>
                </c:pt>
                <c:pt idx="562">
                  <c:v>1500.4736217606765</c:v>
                </c:pt>
                <c:pt idx="563">
                  <c:v>1506.4562124218523</c:v>
                </c:pt>
                <c:pt idx="564">
                  <c:v>1499.1075968930413</c:v>
                </c:pt>
                <c:pt idx="565">
                  <c:v>1507.9119761494053</c:v>
                </c:pt>
                <c:pt idx="566">
                  <c:v>1490.5126083098185</c:v>
                </c:pt>
                <c:pt idx="567">
                  <c:v>1494.5408860216771</c:v>
                </c:pt>
                <c:pt idx="568">
                  <c:v>1485.8063036563601</c:v>
                </c:pt>
                <c:pt idx="569">
                  <c:v>1494.4312051928887</c:v>
                </c:pt>
                <c:pt idx="570">
                  <c:v>1481.2096798316898</c:v>
                </c:pt>
                <c:pt idx="571">
                  <c:v>1500.6331575116412</c:v>
                </c:pt>
                <c:pt idx="572">
                  <c:v>1500.9621999980059</c:v>
                </c:pt>
                <c:pt idx="573">
                  <c:v>1494.7004217726417</c:v>
                </c:pt>
                <c:pt idx="574">
                  <c:v>1469.4339472136085</c:v>
                </c:pt>
                <c:pt idx="575">
                  <c:v>1469.4638601669144</c:v>
                </c:pt>
                <c:pt idx="576">
                  <c:v>1474.7883658553608</c:v>
                </c:pt>
                <c:pt idx="577">
                  <c:v>1462.284751373503</c:v>
                </c:pt>
                <c:pt idx="578">
                  <c:v>1442.053623954293</c:v>
                </c:pt>
                <c:pt idx="579">
                  <c:v>1448.5247928527983</c:v>
                </c:pt>
                <c:pt idx="580">
                  <c:v>1455.0956715956565</c:v>
                </c:pt>
                <c:pt idx="581">
                  <c:v>1457.0998394671506</c:v>
                </c:pt>
                <c:pt idx="582">
                  <c:v>1464.8373233889381</c:v>
                </c:pt>
                <c:pt idx="583">
                  <c:v>1490.6123181541714</c:v>
                </c:pt>
                <c:pt idx="584">
                  <c:v>1499.4166974105353</c:v>
                </c:pt>
                <c:pt idx="585">
                  <c:v>1497.980875651853</c:v>
                </c:pt>
                <c:pt idx="586">
                  <c:v>1493.9127140022536</c:v>
                </c:pt>
                <c:pt idx="587">
                  <c:v>1494.1520176287006</c:v>
                </c:pt>
                <c:pt idx="588">
                  <c:v>1478.8764694738313</c:v>
                </c:pt>
                <c:pt idx="589">
                  <c:v>1493.4141647804888</c:v>
                </c:pt>
                <c:pt idx="590">
                  <c:v>1486.1852010649011</c:v>
                </c:pt>
                <c:pt idx="591">
                  <c:v>1487.8204425122894</c:v>
                </c:pt>
                <c:pt idx="592">
                  <c:v>1512.0399637056169</c:v>
                </c:pt>
                <c:pt idx="593">
                  <c:v>1520.2759968491689</c:v>
                </c:pt>
                <c:pt idx="594">
                  <c:v>1515.6195471178869</c:v>
                </c:pt>
                <c:pt idx="595">
                  <c:v>1518.4812196508162</c:v>
                </c:pt>
                <c:pt idx="596">
                  <c:v>1497.9908466362883</c:v>
                </c:pt>
                <c:pt idx="597">
                  <c:v>1477.6998933104667</c:v>
                </c:pt>
                <c:pt idx="598">
                  <c:v>1451.0275099460571</c:v>
                </c:pt>
                <c:pt idx="599">
                  <c:v>1472.9138207815258</c:v>
                </c:pt>
                <c:pt idx="600">
                  <c:v>1467.8485606883967</c:v>
                </c:pt>
                <c:pt idx="601">
                  <c:v>1454.327905794139</c:v>
                </c:pt>
                <c:pt idx="602">
                  <c:v>1428.4432302001176</c:v>
                </c:pt>
                <c:pt idx="603">
                  <c:v>1402.3691059018258</c:v>
                </c:pt>
                <c:pt idx="604">
                  <c:v>1380.7021567239335</c:v>
                </c:pt>
                <c:pt idx="605">
                  <c:v>1366.2342583083228</c:v>
                </c:pt>
                <c:pt idx="606">
                  <c:v>1375.2280862689574</c:v>
                </c:pt>
                <c:pt idx="607">
                  <c:v>1307.116291591469</c:v>
                </c:pt>
                <c:pt idx="608">
                  <c:v>1337.4480262436309</c:v>
                </c:pt>
                <c:pt idx="609">
                  <c:v>1349.8419598967007</c:v>
                </c:pt>
                <c:pt idx="610">
                  <c:v>1347.0700262236892</c:v>
                </c:pt>
                <c:pt idx="611">
                  <c:v>1362.8341526158877</c:v>
                </c:pt>
                <c:pt idx="612">
                  <c:v>1344.7667288191365</c:v>
                </c:pt>
                <c:pt idx="613">
                  <c:v>1356.7319101414885</c:v>
                </c:pt>
                <c:pt idx="614">
                  <c:v>1325.4030770457969</c:v>
                </c:pt>
                <c:pt idx="615">
                  <c:v>1265.9361258737074</c:v>
                </c:pt>
                <c:pt idx="616">
                  <c:v>1289.8066626117995</c:v>
                </c:pt>
                <c:pt idx="617">
                  <c:v>1297.7535372067284</c:v>
                </c:pt>
                <c:pt idx="618">
                  <c:v>1235.2454357818747</c:v>
                </c:pt>
                <c:pt idx="619">
                  <c:v>1179.3381260531853</c:v>
                </c:pt>
                <c:pt idx="620">
                  <c:v>1168.5495208941979</c:v>
                </c:pt>
                <c:pt idx="621">
                  <c:v>1224.8058150781226</c:v>
                </c:pt>
                <c:pt idx="622">
                  <c:v>1237.1598647934511</c:v>
                </c:pt>
                <c:pt idx="623">
                  <c:v>1238.037311423757</c:v>
                </c:pt>
                <c:pt idx="624">
                  <c:v>1237.1100098712748</c:v>
                </c:pt>
                <c:pt idx="625">
                  <c:v>1215.2735539579824</c:v>
                </c:pt>
                <c:pt idx="626">
                  <c:v>1229.8012782802048</c:v>
                </c:pt>
                <c:pt idx="627">
                  <c:v>1264.7495787259077</c:v>
                </c:pt>
                <c:pt idx="628">
                  <c:v>1264.8891725080016</c:v>
                </c:pt>
                <c:pt idx="629">
                  <c:v>1281.720194234777</c:v>
                </c:pt>
                <c:pt idx="630">
                  <c:v>1290.1656180514703</c:v>
                </c:pt>
                <c:pt idx="631">
                  <c:v>1288.9292159814941</c:v>
                </c:pt>
                <c:pt idx="632">
                  <c:v>1295.7493693352344</c:v>
                </c:pt>
                <c:pt idx="633">
                  <c:v>1284.8809963007648</c:v>
                </c:pt>
                <c:pt idx="634">
                  <c:v>1284.2428532969061</c:v>
                </c:pt>
                <c:pt idx="635">
                  <c:v>1286.2669631372705</c:v>
                </c:pt>
                <c:pt idx="636">
                  <c:v>1287.6030750515997</c:v>
                </c:pt>
                <c:pt idx="637">
                  <c:v>1304.1150252764457</c:v>
                </c:pt>
                <c:pt idx="638">
                  <c:v>1304.0053444476573</c:v>
                </c:pt>
                <c:pt idx="639">
                  <c:v>1280.3541693671416</c:v>
                </c:pt>
                <c:pt idx="640">
                  <c:v>1223.4796741482287</c:v>
                </c:pt>
                <c:pt idx="641">
                  <c:v>1226.7401860585696</c:v>
                </c:pt>
                <c:pt idx="642">
                  <c:v>1210.4077135535592</c:v>
                </c:pt>
                <c:pt idx="643">
                  <c:v>1233.0418482216751</c:v>
                </c:pt>
                <c:pt idx="644">
                  <c:v>1213.7679353082531</c:v>
                </c:pt>
                <c:pt idx="645">
                  <c:v>1176.9750027420209</c:v>
                </c:pt>
                <c:pt idx="646">
                  <c:v>1169.0680120848333</c:v>
                </c:pt>
                <c:pt idx="647">
                  <c:v>1165.8772970655393</c:v>
                </c:pt>
                <c:pt idx="648">
                  <c:v>1185.4303975431496</c:v>
                </c:pt>
                <c:pt idx="649">
                  <c:v>1182.0402628351499</c:v>
                </c:pt>
                <c:pt idx="650">
                  <c:v>1199.3299498459482</c:v>
                </c:pt>
                <c:pt idx="651">
                  <c:v>1214.5656140630763</c:v>
                </c:pt>
                <c:pt idx="652">
                  <c:v>1214.5556430786412</c:v>
                </c:pt>
                <c:pt idx="653">
                  <c:v>1194.1250959707252</c:v>
                </c:pt>
                <c:pt idx="654">
                  <c:v>1195.4213239473133</c:v>
                </c:pt>
                <c:pt idx="655">
                  <c:v>1192.0611021926195</c:v>
                </c:pt>
                <c:pt idx="656">
                  <c:v>1177.8624203567617</c:v>
                </c:pt>
                <c:pt idx="657">
                  <c:v>1146.2743416657527</c:v>
                </c:pt>
                <c:pt idx="658">
                  <c:v>1163.0953924080925</c:v>
                </c:pt>
                <c:pt idx="659">
                  <c:v>1167.9113778903391</c:v>
                </c:pt>
                <c:pt idx="660">
                  <c:v>1151.9378608249992</c:v>
                </c:pt>
                <c:pt idx="661">
                  <c:v>1171.411193427127</c:v>
                </c:pt>
                <c:pt idx="662">
                  <c:v>1170.5138048279507</c:v>
                </c:pt>
                <c:pt idx="663">
                  <c:v>1178.7398669870677</c:v>
                </c:pt>
                <c:pt idx="664">
                  <c:v>1175.828339531962</c:v>
                </c:pt>
                <c:pt idx="665">
                  <c:v>1173.0763478278211</c:v>
                </c:pt>
                <c:pt idx="666">
                  <c:v>1174.911008963915</c:v>
                </c:pt>
                <c:pt idx="667">
                  <c:v>1190.6751353561137</c:v>
                </c:pt>
                <c:pt idx="668">
                  <c:v>1194.9925716165958</c:v>
                </c:pt>
                <c:pt idx="669">
                  <c:v>1191.293336391102</c:v>
                </c:pt>
                <c:pt idx="670">
                  <c:v>1185.0515001346084</c:v>
                </c:pt>
                <c:pt idx="671">
                  <c:v>1181.6314524733027</c:v>
                </c:pt>
                <c:pt idx="672">
                  <c:v>1187.5841301811729</c:v>
                </c:pt>
                <c:pt idx="673">
                  <c:v>1204.6145715966536</c:v>
                </c:pt>
                <c:pt idx="674">
                  <c:v>1202.8297653827362</c:v>
                </c:pt>
                <c:pt idx="675">
                  <c:v>1227.7771684398401</c:v>
                </c:pt>
                <c:pt idx="676">
                  <c:v>1238.0173694548862</c:v>
                </c:pt>
                <c:pt idx="677">
                  <c:v>1246.1337507852149</c:v>
                </c:pt>
                <c:pt idx="678">
                  <c:v>1250.5110129523089</c:v>
                </c:pt>
                <c:pt idx="679">
                  <c:v>1249.1051041469325</c:v>
                </c:pt>
                <c:pt idx="680">
                  <c:v>1253.103468905485</c:v>
                </c:pt>
                <c:pt idx="681">
                  <c:v>1255.1973756368966</c:v>
                </c:pt>
                <c:pt idx="682">
                  <c:v>1252.8541942946028</c:v>
                </c:pt>
                <c:pt idx="683">
                  <c:v>1248.4370481897677</c:v>
                </c:pt>
                <c:pt idx="684">
                  <c:v>1258.6672782203786</c:v>
                </c:pt>
                <c:pt idx="685">
                  <c:v>1270.5028367450718</c:v>
                </c:pt>
                <c:pt idx="686">
                  <c:v>1270.9914149824012</c:v>
                </c:pt>
                <c:pt idx="687">
                  <c:v>1271.5797030640836</c:v>
                </c:pt>
                <c:pt idx="688">
                  <c:v>1269.9644035855661</c:v>
                </c:pt>
                <c:pt idx="689">
                  <c:v>1265.4974025585548</c:v>
                </c:pt>
                <c:pt idx="690">
                  <c:v>1256.7727911776731</c:v>
                </c:pt>
                <c:pt idx="691">
                  <c:v>1267.1226730215074</c:v>
                </c:pt>
                <c:pt idx="692">
                  <c:v>1273.4542481379187</c:v>
                </c:pt>
                <c:pt idx="693">
                  <c:v>1285.1402418960824</c:v>
                </c:pt>
                <c:pt idx="694">
                  <c:v>1278.8485507174123</c:v>
                </c:pt>
                <c:pt idx="695">
                  <c:v>1267.112702037072</c:v>
                </c:pt>
                <c:pt idx="696">
                  <c:v>1275.6777776669892</c:v>
                </c:pt>
                <c:pt idx="697">
                  <c:v>1276.794527923742</c:v>
                </c:pt>
                <c:pt idx="698">
                  <c:v>1273.6436968421892</c:v>
                </c:pt>
                <c:pt idx="699">
                  <c:v>1273.6935517643658</c:v>
                </c:pt>
                <c:pt idx="700">
                  <c:v>1239.562872042357</c:v>
                </c:pt>
                <c:pt idx="701">
                  <c:v>1231.0177383813104</c:v>
                </c:pt>
                <c:pt idx="702">
                  <c:v>1245.1565943105563</c:v>
                </c:pt>
                <c:pt idx="703">
                  <c:v>1245.9941570031208</c:v>
                </c:pt>
                <c:pt idx="704">
                  <c:v>1244.7776969020154</c:v>
                </c:pt>
                <c:pt idx="705">
                  <c:v>1237.1698357778864</c:v>
                </c:pt>
                <c:pt idx="706">
                  <c:v>1242.0456471667449</c:v>
                </c:pt>
                <c:pt idx="707">
                  <c:v>1230.4493922684987</c:v>
                </c:pt>
                <c:pt idx="708">
                  <c:v>1201.9323767835599</c:v>
                </c:pt>
                <c:pt idx="709">
                  <c:v>1215.3932057712059</c:v>
                </c:pt>
                <c:pt idx="710">
                  <c:v>1207.0375208144301</c:v>
                </c:pt>
                <c:pt idx="711">
                  <c:v>1211.1754793550767</c:v>
                </c:pt>
                <c:pt idx="712">
                  <c:v>1199.7886151299717</c:v>
                </c:pt>
                <c:pt idx="713">
                  <c:v>1170.9425571586683</c:v>
                </c:pt>
                <c:pt idx="714">
                  <c:v>1163.1552183147041</c:v>
                </c:pt>
                <c:pt idx="715">
                  <c:v>1140.3017219890119</c:v>
                </c:pt>
                <c:pt idx="716">
                  <c:v>1122.8026443050721</c:v>
                </c:pt>
                <c:pt idx="717">
                  <c:v>1128.8251189039893</c:v>
                </c:pt>
                <c:pt idx="718">
                  <c:v>1083.287632988005</c:v>
                </c:pt>
                <c:pt idx="719">
                  <c:v>1075.0117159067115</c:v>
                </c:pt>
                <c:pt idx="720">
                  <c:v>1101.0559272516975</c:v>
                </c:pt>
                <c:pt idx="721">
                  <c:v>1071.4022195411353</c:v>
                </c:pt>
                <c:pt idx="722">
                  <c:v>1032.9042486364681</c:v>
                </c:pt>
                <c:pt idx="723">
                  <c:v>1039.4551854104557</c:v>
                </c:pt>
                <c:pt idx="724">
                  <c:v>1003.2804538792116</c:v>
                </c:pt>
                <c:pt idx="725">
                  <c:v>1031.8074403485855</c:v>
                </c:pt>
                <c:pt idx="726">
                  <c:v>1047.9404931648903</c:v>
                </c:pt>
                <c:pt idx="727">
                  <c:v>1058.7689822616187</c:v>
                </c:pt>
                <c:pt idx="728">
                  <c:v>1048.5287812465724</c:v>
                </c:pt>
                <c:pt idx="729">
                  <c:v>1060.5737304444069</c:v>
                </c:pt>
                <c:pt idx="730">
                  <c:v>1056.9941470321364</c:v>
                </c:pt>
                <c:pt idx="731">
                  <c:v>1055.3788475536192</c:v>
                </c:pt>
                <c:pt idx="732">
                  <c:v>1016.8609346800811</c:v>
                </c:pt>
                <c:pt idx="733">
                  <c:v>983.28863008644839</c:v>
                </c:pt>
                <c:pt idx="734">
                  <c:v>994.80511710921223</c:v>
                </c:pt>
                <c:pt idx="735">
                  <c:v>990.47770986429498</c:v>
                </c:pt>
                <c:pt idx="736">
                  <c:v>1025.0271709325862</c:v>
                </c:pt>
                <c:pt idx="737">
                  <c:v>1024.379056944292</c:v>
                </c:pt>
                <c:pt idx="738">
                  <c:v>1024.9573740415392</c:v>
                </c:pt>
                <c:pt idx="739">
                  <c:v>1030.7505159984446</c:v>
                </c:pt>
                <c:pt idx="740">
                  <c:v>1020.2211564347749</c:v>
                </c:pt>
                <c:pt idx="741">
                  <c:v>1016.8509636956456</c:v>
                </c:pt>
                <c:pt idx="742">
                  <c:v>994.25671296527105</c:v>
                </c:pt>
                <c:pt idx="743">
                  <c:v>972.3604311453671</c:v>
                </c:pt>
                <c:pt idx="744">
                  <c:v>978.80168709056647</c:v>
                </c:pt>
                <c:pt idx="745">
                  <c:v>982.73025495807212</c:v>
                </c:pt>
                <c:pt idx="746">
                  <c:v>944.49152964872223</c:v>
                </c:pt>
                <c:pt idx="747">
                  <c:v>951.76037730205098</c:v>
                </c:pt>
                <c:pt idx="748">
                  <c:v>938.30951929884031</c:v>
                </c:pt>
                <c:pt idx="749">
                  <c:v>909.25407065439572</c:v>
                </c:pt>
                <c:pt idx="750">
                  <c:v>940.16412240380498</c:v>
                </c:pt>
                <c:pt idx="751">
                  <c:v>966.44763737523806</c:v>
                </c:pt>
                <c:pt idx="752">
                  <c:v>966.51743426628514</c:v>
                </c:pt>
                <c:pt idx="753">
                  <c:v>957.86261977645052</c:v>
                </c:pt>
                <c:pt idx="754">
                  <c:v>949.35737005314536</c:v>
                </c:pt>
                <c:pt idx="755">
                  <c:v>943.25512757874583</c:v>
                </c:pt>
                <c:pt idx="756">
                  <c:v>944.96016591718103</c:v>
                </c:pt>
                <c:pt idx="757">
                  <c:v>968.64125395100268</c:v>
                </c:pt>
                <c:pt idx="758">
                  <c:v>1002.7719336730116</c:v>
                </c:pt>
                <c:pt idx="759">
                  <c:v>1029.165129473233</c:v>
                </c:pt>
                <c:pt idx="760">
                  <c:v>1045.3779501650199</c:v>
                </c:pt>
                <c:pt idx="761">
                  <c:v>1033.2731750605737</c:v>
                </c:pt>
                <c:pt idx="762">
                  <c:v>1076.8762899961114</c:v>
                </c:pt>
                <c:pt idx="763">
                  <c:v>1090.4966547347221</c:v>
                </c:pt>
                <c:pt idx="764">
                  <c:v>1045.6471667447729</c:v>
                </c:pt>
                <c:pt idx="765">
                  <c:v>1037.9994216829027</c:v>
                </c:pt>
                <c:pt idx="766">
                  <c:v>1047.4818278808666</c:v>
                </c:pt>
                <c:pt idx="767">
                  <c:v>1048.7581138885841</c:v>
                </c:pt>
                <c:pt idx="768">
                  <c:v>1029.0753906133152</c:v>
                </c:pt>
                <c:pt idx="769">
                  <c:v>1044.4107646747964</c:v>
                </c:pt>
                <c:pt idx="770">
                  <c:v>1047.3821180365139</c:v>
                </c:pt>
                <c:pt idx="771">
                  <c:v>1052.2579294253721</c:v>
                </c:pt>
                <c:pt idx="772">
                  <c:v>1049.426169845749</c:v>
                </c:pt>
                <c:pt idx="773">
                  <c:v>1035.387023760856</c:v>
                </c:pt>
                <c:pt idx="774">
                  <c:v>1020.161330528163</c:v>
                </c:pt>
                <c:pt idx="775">
                  <c:v>1015.9236621431634</c:v>
                </c:pt>
                <c:pt idx="776">
                  <c:v>1019.6428393375278</c:v>
                </c:pt>
                <c:pt idx="777">
                  <c:v>1017.3794258707163</c:v>
                </c:pt>
                <c:pt idx="778">
                  <c:v>982.35135754953092</c:v>
                </c:pt>
                <c:pt idx="779">
                  <c:v>1001.6551834162588</c:v>
                </c:pt>
                <c:pt idx="780">
                  <c:v>1012.713005154999</c:v>
                </c:pt>
                <c:pt idx="781">
                  <c:v>1006.3614880697171</c:v>
                </c:pt>
                <c:pt idx="782">
                  <c:v>1004.1678714939527</c:v>
                </c:pt>
                <c:pt idx="783">
                  <c:v>1040.8710652002674</c:v>
                </c:pt>
                <c:pt idx="784">
                  <c:v>1043.313956386914</c:v>
                </c:pt>
                <c:pt idx="785">
                  <c:v>1052.7564786471369</c:v>
                </c:pt>
                <c:pt idx="786">
                  <c:v>1048.3891874644785</c:v>
                </c:pt>
                <c:pt idx="787">
                  <c:v>1051.1511501530547</c:v>
                </c:pt>
                <c:pt idx="788">
                  <c:v>1050.2936454916194</c:v>
                </c:pt>
                <c:pt idx="789">
                  <c:v>1052.696652740525</c:v>
                </c:pt>
                <c:pt idx="790">
                  <c:v>1053.3248247599486</c:v>
                </c:pt>
                <c:pt idx="791">
                  <c:v>1057.0938568764896</c:v>
                </c:pt>
                <c:pt idx="792">
                  <c:v>1063.5849677438655</c:v>
                </c:pt>
                <c:pt idx="793">
                  <c:v>1085.1322651085341</c:v>
                </c:pt>
                <c:pt idx="794">
                  <c:v>1095.0932785593923</c:v>
                </c:pt>
                <c:pt idx="795">
                  <c:v>1104.8648433059795</c:v>
                </c:pt>
                <c:pt idx="796">
                  <c:v>1113.858671266614</c:v>
                </c:pt>
                <c:pt idx="797">
                  <c:v>1099.3708308821331</c:v>
                </c:pt>
                <c:pt idx="798">
                  <c:v>1107.9558484809206</c:v>
                </c:pt>
                <c:pt idx="799">
                  <c:v>1072.8480122842529</c:v>
                </c:pt>
                <c:pt idx="800">
                  <c:v>1074.4633117627702</c:v>
                </c:pt>
                <c:pt idx="801">
                  <c:v>1074.0245884476176</c:v>
                </c:pt>
                <c:pt idx="802">
                  <c:v>1086.1293635520635</c:v>
                </c:pt>
                <c:pt idx="803">
                  <c:v>1062.7474050513006</c:v>
                </c:pt>
                <c:pt idx="804">
                  <c:v>1069.1088931210179</c:v>
                </c:pt>
                <c:pt idx="805">
                  <c:v>1060.9426568685126</c:v>
                </c:pt>
                <c:pt idx="806">
                  <c:v>1052.2379874565015</c:v>
                </c:pt>
                <c:pt idx="807">
                  <c:v>1040.6716455115613</c:v>
                </c:pt>
                <c:pt idx="808">
                  <c:v>1035.626327387303</c:v>
                </c:pt>
                <c:pt idx="809">
                  <c:v>1045.1585885074435</c:v>
                </c:pt>
                <c:pt idx="810">
                  <c:v>1055.2193118026544</c:v>
                </c:pt>
                <c:pt idx="811">
                  <c:v>1056.2363522150542</c:v>
                </c:pt>
                <c:pt idx="812">
                  <c:v>1083.5369075988874</c:v>
                </c:pt>
                <c:pt idx="813">
                  <c:v>1079.0898485407465</c:v>
                </c:pt>
                <c:pt idx="814">
                  <c:v>1051.2209470441016</c:v>
                </c:pt>
                <c:pt idx="815">
                  <c:v>1050.6027460091136</c:v>
                </c:pt>
                <c:pt idx="816">
                  <c:v>1036.54365795535</c:v>
                </c:pt>
                <c:pt idx="817">
                  <c:v>1018.286785454328</c:v>
                </c:pt>
                <c:pt idx="818">
                  <c:v>1021.7068331156336</c:v>
                </c:pt>
                <c:pt idx="819">
                  <c:v>1037.5307854144439</c:v>
                </c:pt>
                <c:pt idx="820">
                  <c:v>1034.5993159904676</c:v>
                </c:pt>
                <c:pt idx="821">
                  <c:v>1021.7965719755512</c:v>
                </c:pt>
                <c:pt idx="822">
                  <c:v>1024.199579224457</c:v>
                </c:pt>
                <c:pt idx="823">
                  <c:v>1034.8286486324794</c:v>
                </c:pt>
                <c:pt idx="824">
                  <c:v>1046.1357449821021</c:v>
                </c:pt>
                <c:pt idx="825">
                  <c:v>1052.8861014447957</c:v>
                </c:pt>
                <c:pt idx="826">
                  <c:v>1049.9446610363841</c:v>
                </c:pt>
                <c:pt idx="827">
                  <c:v>1049.7452413476783</c:v>
                </c:pt>
                <c:pt idx="828">
                  <c:v>1037.1120040681617</c:v>
                </c:pt>
                <c:pt idx="829">
                  <c:v>1059.1079957324187</c:v>
                </c:pt>
                <c:pt idx="830">
                  <c:v>1044.36090975262</c:v>
                </c:pt>
                <c:pt idx="831">
                  <c:v>1042.1074672702437</c:v>
                </c:pt>
                <c:pt idx="832">
                  <c:v>1020.1314175748572</c:v>
                </c:pt>
                <c:pt idx="833">
                  <c:v>1029.4343460529858</c:v>
                </c:pt>
                <c:pt idx="834">
                  <c:v>1037.5208144300086</c:v>
                </c:pt>
                <c:pt idx="835">
                  <c:v>1042.0675833325024</c:v>
                </c:pt>
                <c:pt idx="836">
                  <c:v>1043.7526797020669</c:v>
                </c:pt>
                <c:pt idx="837">
                  <c:v>1049.1968372037372</c:v>
                </c:pt>
                <c:pt idx="838">
                  <c:v>1051.230918028537</c:v>
                </c:pt>
                <c:pt idx="839">
                  <c:v>1053.2649988533367</c:v>
                </c:pt>
                <c:pt idx="840">
                  <c:v>1056.3659750127131</c:v>
                </c:pt>
                <c:pt idx="841">
                  <c:v>1061.5508869190658</c:v>
                </c:pt>
                <c:pt idx="842">
                  <c:v>1076.1484081323349</c:v>
                </c:pt>
                <c:pt idx="843">
                  <c:v>1075.3208164242055</c:v>
                </c:pt>
                <c:pt idx="844">
                  <c:v>1077.7238236731112</c:v>
                </c:pt>
                <c:pt idx="845">
                  <c:v>1067.8026941599946</c:v>
                </c:pt>
                <c:pt idx="846">
                  <c:v>1066.6061760277594</c:v>
                </c:pt>
                <c:pt idx="847">
                  <c:v>1062.2588268139714</c:v>
                </c:pt>
                <c:pt idx="848">
                  <c:v>1066.356901416877</c:v>
                </c:pt>
                <c:pt idx="849">
                  <c:v>1066.3469304324417</c:v>
                </c:pt>
                <c:pt idx="850">
                  <c:v>1061.2118734482656</c:v>
                </c:pt>
                <c:pt idx="851">
                  <c:v>1049.8349802075961</c:v>
                </c:pt>
                <c:pt idx="852">
                  <c:v>1050.7523107756429</c:v>
                </c:pt>
                <c:pt idx="853">
                  <c:v>1051.9587998923134</c:v>
                </c:pt>
                <c:pt idx="854">
                  <c:v>1045.9363252933963</c:v>
                </c:pt>
                <c:pt idx="855">
                  <c:v>1046.2055418731491</c:v>
                </c:pt>
                <c:pt idx="856">
                  <c:v>1039.8839377411732</c:v>
                </c:pt>
                <c:pt idx="857">
                  <c:v>1038.3384351537027</c:v>
                </c:pt>
                <c:pt idx="858">
                  <c:v>1031.8473242863267</c:v>
                </c:pt>
                <c:pt idx="859">
                  <c:v>1037.7800600253263</c:v>
                </c:pt>
                <c:pt idx="860">
                  <c:v>1036.6134548463972</c:v>
                </c:pt>
                <c:pt idx="861">
                  <c:v>1046.0759190754902</c:v>
                </c:pt>
                <c:pt idx="862">
                  <c:v>1037.5906113210556</c:v>
                </c:pt>
                <c:pt idx="863">
                  <c:v>1037.2914817879969</c:v>
                </c:pt>
                <c:pt idx="864">
                  <c:v>1050.3833843515372</c:v>
                </c:pt>
                <c:pt idx="865">
                  <c:v>1050.7124268379018</c:v>
                </c:pt>
                <c:pt idx="866">
                  <c:v>1055.1893988493484</c:v>
                </c:pt>
                <c:pt idx="867">
                  <c:v>1054.0527066237248</c:v>
                </c:pt>
                <c:pt idx="868">
                  <c:v>1063.8043294014419</c:v>
                </c:pt>
                <c:pt idx="869">
                  <c:v>1062.617782253642</c:v>
                </c:pt>
                <c:pt idx="870">
                  <c:v>1062.817201942348</c:v>
                </c:pt>
                <c:pt idx="871">
                  <c:v>1057.3630734562423</c:v>
                </c:pt>
                <c:pt idx="872">
                  <c:v>1065.2102382068181</c:v>
                </c:pt>
                <c:pt idx="873">
                  <c:v>1063.9738361368418</c:v>
                </c:pt>
                <c:pt idx="874">
                  <c:v>1067.5334775802417</c:v>
                </c:pt>
                <c:pt idx="875">
                  <c:v>1062.7573760357359</c:v>
                </c:pt>
                <c:pt idx="876">
                  <c:v>1058.7091563550068</c:v>
                </c:pt>
                <c:pt idx="877">
                  <c:v>1061.5409159346304</c:v>
                </c:pt>
                <c:pt idx="878">
                  <c:v>1060.6734402887598</c:v>
                </c:pt>
                <c:pt idx="879">
                  <c:v>1071.8608848251588</c:v>
                </c:pt>
                <c:pt idx="880">
                  <c:v>1074.9219770467939</c:v>
                </c:pt>
                <c:pt idx="881">
                  <c:v>1072.0503335294295</c:v>
                </c:pt>
                <c:pt idx="882">
                  <c:v>1075.2609905175939</c:v>
                </c:pt>
                <c:pt idx="883">
                  <c:v>1087.6748661395338</c:v>
                </c:pt>
                <c:pt idx="884">
                  <c:v>1094.6346132753686</c:v>
                </c:pt>
                <c:pt idx="885">
                  <c:v>1105.0941759479913</c:v>
                </c:pt>
                <c:pt idx="886">
                  <c:v>1106.3206070335325</c:v>
                </c:pt>
                <c:pt idx="887">
                  <c:v>1098.1244578277212</c:v>
                </c:pt>
                <c:pt idx="888">
                  <c:v>1104.3164391620385</c:v>
                </c:pt>
                <c:pt idx="889">
                  <c:v>1112.7818049476025</c:v>
                </c:pt>
                <c:pt idx="890">
                  <c:v>1119.2031189239315</c:v>
                </c:pt>
                <c:pt idx="891">
                  <c:v>1114.1777427685436</c:v>
                </c:pt>
                <c:pt idx="892">
                  <c:v>1113.7290484689554</c:v>
                </c:pt>
                <c:pt idx="893">
                  <c:v>1111.9841261927791</c:v>
                </c:pt>
                <c:pt idx="894">
                  <c:v>1102.1926194773212</c:v>
                </c:pt>
                <c:pt idx="895">
                  <c:v>1108.4942816404264</c:v>
                </c:pt>
                <c:pt idx="896">
                  <c:v>1115.2147251498141</c:v>
                </c:pt>
                <c:pt idx="897">
                  <c:v>1122.0348785035546</c:v>
                </c:pt>
                <c:pt idx="898">
                  <c:v>1126.1030401531546</c:v>
                </c:pt>
                <c:pt idx="899">
                  <c:v>1128.745351028507</c:v>
                </c:pt>
                <c:pt idx="900">
                  <c:v>1131.0386774486244</c:v>
                </c:pt>
                <c:pt idx="901">
                  <c:v>1135.0470131916125</c:v>
                </c:pt>
                <c:pt idx="902">
                  <c:v>1122.1246173634725</c:v>
                </c:pt>
                <c:pt idx="903">
                  <c:v>1116.9297344726847</c:v>
                </c:pt>
                <c:pt idx="904">
                  <c:v>1122.2342981922607</c:v>
                </c:pt>
                <c:pt idx="905">
                  <c:v>1128.7154380752013</c:v>
                </c:pt>
                <c:pt idx="906">
                  <c:v>1131.327835997248</c:v>
                </c:pt>
                <c:pt idx="907">
                  <c:v>1122.9522090716016</c:v>
                </c:pt>
                <c:pt idx="908">
                  <c:v>1134.7678256274241</c:v>
                </c:pt>
                <c:pt idx="909">
                  <c:v>1145.6860535840704</c:v>
                </c:pt>
                <c:pt idx="910">
                  <c:v>1148.4280743037759</c:v>
                </c:pt>
                <c:pt idx="911">
                  <c:v>1150.8510235215524</c:v>
                </c:pt>
                <c:pt idx="912">
                  <c:v>1162.0384680579514</c:v>
                </c:pt>
                <c:pt idx="913">
                  <c:v>1165.0098214196689</c:v>
                </c:pt>
                <c:pt idx="914">
                  <c:v>1169.7260970575626</c:v>
                </c:pt>
                <c:pt idx="915">
                  <c:v>1170.6833115633506</c:v>
                </c:pt>
                <c:pt idx="916">
                  <c:v>1169.5765322910331</c:v>
                </c:pt>
                <c:pt idx="917">
                  <c:v>1169.407025555633</c:v>
                </c:pt>
                <c:pt idx="918">
                  <c:v>1182.4590441814321</c:v>
                </c:pt>
                <c:pt idx="919">
                  <c:v>1187.2650586792436</c:v>
                </c:pt>
                <c:pt idx="920">
                  <c:v>1192.4300286167254</c:v>
                </c:pt>
                <c:pt idx="921">
                  <c:v>1197.3556949277602</c:v>
                </c:pt>
                <c:pt idx="922">
                  <c:v>1193.8558793909722</c:v>
                </c:pt>
                <c:pt idx="923">
                  <c:v>1204.1658772970657</c:v>
                </c:pt>
                <c:pt idx="924">
                  <c:v>1219.3516865920174</c:v>
                </c:pt>
                <c:pt idx="925">
                  <c:v>1214.0271809035705</c:v>
                </c:pt>
                <c:pt idx="926">
                  <c:v>1216.8888534364999</c:v>
                </c:pt>
                <c:pt idx="927">
                  <c:v>1207.4363601918419</c:v>
                </c:pt>
                <c:pt idx="928">
                  <c:v>1222.4227497980876</c:v>
                </c:pt>
                <c:pt idx="929">
                  <c:v>1237.8179497661806</c:v>
                </c:pt>
                <c:pt idx="930">
                  <c:v>1238.6255995054391</c:v>
                </c:pt>
                <c:pt idx="931">
                  <c:v>1230.4095083307575</c:v>
                </c:pt>
                <c:pt idx="932">
                  <c:v>1217.068331156335</c:v>
                </c:pt>
                <c:pt idx="933">
                  <c:v>1228.6346731012754</c:v>
                </c:pt>
                <c:pt idx="934">
                  <c:v>1233.251238894816</c:v>
                </c:pt>
                <c:pt idx="935">
                  <c:v>1230.4693342373691</c:v>
                </c:pt>
                <c:pt idx="936">
                  <c:v>1239.6526109022743</c:v>
                </c:pt>
                <c:pt idx="937">
                  <c:v>1229.9009881245577</c:v>
                </c:pt>
                <c:pt idx="938">
                  <c:v>1174.5719954931151</c:v>
                </c:pt>
                <c:pt idx="939">
                  <c:v>1176.336859738162</c:v>
                </c:pt>
                <c:pt idx="940">
                  <c:v>1177.0647416019383</c:v>
                </c:pt>
                <c:pt idx="941">
                  <c:v>1169.1577509447507</c:v>
                </c:pt>
                <c:pt idx="942">
                  <c:v>1185.9389177493495</c:v>
                </c:pt>
                <c:pt idx="943">
                  <c:v>1179.9363851193027</c:v>
                </c:pt>
                <c:pt idx="944">
                  <c:v>1198.2331415580661</c:v>
                </c:pt>
                <c:pt idx="945">
                  <c:v>1200.9352783400307</c:v>
                </c:pt>
                <c:pt idx="946">
                  <c:v>1209.6399477520417</c:v>
                </c:pt>
                <c:pt idx="947">
                  <c:v>1220.4983498020761</c:v>
                </c:pt>
                <c:pt idx="948">
                  <c:v>1231.3966357898516</c:v>
                </c:pt>
                <c:pt idx="949">
                  <c:v>1241.8861114157801</c:v>
                </c:pt>
                <c:pt idx="950">
                  <c:v>1239.532959089051</c:v>
                </c:pt>
                <c:pt idx="951">
                  <c:v>1237.8777756727923</c:v>
                </c:pt>
                <c:pt idx="952">
                  <c:v>1220.0795684557938</c:v>
                </c:pt>
                <c:pt idx="953">
                  <c:v>1241.8262855091684</c:v>
                </c:pt>
                <c:pt idx="954">
                  <c:v>1234.7967414822867</c:v>
                </c:pt>
                <c:pt idx="955">
                  <c:v>1220.259046175629</c:v>
                </c:pt>
                <c:pt idx="956">
                  <c:v>1223.798745650158</c:v>
                </c:pt>
                <c:pt idx="957">
                  <c:v>1208.293864853277</c:v>
                </c:pt>
                <c:pt idx="958">
                  <c:v>1207.984764335783</c:v>
                </c:pt>
                <c:pt idx="959">
                  <c:v>1222.5523725957464</c:v>
                </c:pt>
                <c:pt idx="960">
                  <c:v>1209.2211664057593</c:v>
                </c:pt>
                <c:pt idx="961">
                  <c:v>1189.5882980526667</c:v>
                </c:pt>
                <c:pt idx="962">
                  <c:v>1149.8539250780229</c:v>
                </c:pt>
                <c:pt idx="963">
                  <c:v>1134.6581447986359</c:v>
                </c:pt>
                <c:pt idx="964">
                  <c:v>1150.5020390663169</c:v>
                </c:pt>
                <c:pt idx="965">
                  <c:v>1149.0861592765054</c:v>
                </c:pt>
                <c:pt idx="966">
                  <c:v>1150.8011685993758</c:v>
                </c:pt>
                <c:pt idx="967">
                  <c:v>1151.8979768872582</c:v>
                </c:pt>
                <c:pt idx="968">
                  <c:v>1114.8557697101435</c:v>
                </c:pt>
                <c:pt idx="969">
                  <c:v>1125.3951002582487</c:v>
                </c:pt>
                <c:pt idx="970">
                  <c:v>1110.6579852628852</c:v>
                </c:pt>
                <c:pt idx="971">
                  <c:v>1125.2654774605896</c:v>
                </c:pt>
                <c:pt idx="972">
                  <c:v>1134.0598857325183</c:v>
                </c:pt>
                <c:pt idx="973">
                  <c:v>1140.3715188800591</c:v>
                </c:pt>
                <c:pt idx="974">
                  <c:v>1147.4708597979879</c:v>
                </c:pt>
                <c:pt idx="975">
                  <c:v>1148.2685385528112</c:v>
                </c:pt>
                <c:pt idx="976">
                  <c:v>1151.3794856966229</c:v>
                </c:pt>
                <c:pt idx="977">
                  <c:v>1138.1081054132476</c:v>
                </c:pt>
                <c:pt idx="978">
                  <c:v>1118.3954691846727</c:v>
                </c:pt>
                <c:pt idx="979">
                  <c:v>1100.1984225902625</c:v>
                </c:pt>
                <c:pt idx="980">
                  <c:v>1084.6935417933812</c:v>
                </c:pt>
                <c:pt idx="981">
                  <c:v>1104.8149883838032</c:v>
                </c:pt>
                <c:pt idx="982">
                  <c:v>1090.3570609526278</c:v>
                </c:pt>
                <c:pt idx="983">
                  <c:v>1102.6911686990859</c:v>
                </c:pt>
                <c:pt idx="984">
                  <c:v>1098.4634712985214</c:v>
                </c:pt>
                <c:pt idx="985">
                  <c:v>1052.387552223031</c:v>
                </c:pt>
                <c:pt idx="986">
                  <c:v>1057.5425511760775</c:v>
                </c:pt>
                <c:pt idx="987">
                  <c:v>1039.3754175349734</c:v>
                </c:pt>
                <c:pt idx="988">
                  <c:v>1025.2066486524216</c:v>
                </c:pt>
                <c:pt idx="989">
                  <c:v>1036.6433677997029</c:v>
                </c:pt>
                <c:pt idx="990">
                  <c:v>1072.3494630624882</c:v>
                </c:pt>
                <c:pt idx="991">
                  <c:v>1073.6556620235117</c:v>
                </c:pt>
                <c:pt idx="992">
                  <c:v>1086.4982899761694</c:v>
                </c:pt>
                <c:pt idx="993">
                  <c:v>1077.1554775602995</c:v>
                </c:pt>
                <c:pt idx="994">
                  <c:v>1110.1993199788617</c:v>
                </c:pt>
                <c:pt idx="995">
                  <c:v>1110.6579852628852</c:v>
                </c:pt>
                <c:pt idx="996">
                  <c:v>1098.4834132673921</c:v>
                </c:pt>
                <c:pt idx="997">
                  <c:v>1096.8780847733096</c:v>
                </c:pt>
                <c:pt idx="998">
                  <c:v>1106.510055737803</c:v>
                </c:pt>
                <c:pt idx="999">
                  <c:v>1119.2430028616725</c:v>
                </c:pt>
                <c:pt idx="1000">
                  <c:v>1122.2642111455664</c:v>
                </c:pt>
                <c:pt idx="1001">
                  <c:v>1097.9948350300626</c:v>
                </c:pt>
                <c:pt idx="1002">
                  <c:v>1100.4576681855801</c:v>
                </c:pt>
                <c:pt idx="1003">
                  <c:v>1107.2379376015795</c:v>
                </c:pt>
                <c:pt idx="1004">
                  <c:v>1110.588188371838</c:v>
                </c:pt>
                <c:pt idx="1005">
                  <c:v>1085.3316847972401</c:v>
                </c:pt>
                <c:pt idx="1006">
                  <c:v>1092.4310257151687</c:v>
                </c:pt>
                <c:pt idx="1007">
                  <c:v>1084.9029324665223</c:v>
                </c:pt>
                <c:pt idx="1008">
                  <c:v>1092.2515479953336</c:v>
                </c:pt>
                <c:pt idx="1009">
                  <c:v>1099.6001635241448</c:v>
                </c:pt>
                <c:pt idx="1010">
                  <c:v>1090.9553200187456</c:v>
                </c:pt>
                <c:pt idx="1011">
                  <c:v>1098.9620205202862</c:v>
                </c:pt>
                <c:pt idx="1012">
                  <c:v>1117.2388349901787</c:v>
                </c:pt>
                <c:pt idx="1013">
                  <c:v>1112.7319500254262</c:v>
                </c:pt>
                <c:pt idx="1014">
                  <c:v>1123.1615997447429</c:v>
                </c:pt>
                <c:pt idx="1015">
                  <c:v>1118.2359334337079</c:v>
                </c:pt>
                <c:pt idx="1016">
                  <c:v>1121.1773738421196</c:v>
                </c:pt>
                <c:pt idx="1017">
                  <c:v>1122.2342981922607</c:v>
                </c:pt>
                <c:pt idx="1018">
                  <c:v>1124.3581178769782</c:v>
                </c:pt>
                <c:pt idx="1019">
                  <c:v>1110.9670857803792</c:v>
                </c:pt>
                <c:pt idx="1020">
                  <c:v>1106.9088951152148</c:v>
                </c:pt>
                <c:pt idx="1021">
                  <c:v>1099.1016143023801</c:v>
                </c:pt>
                <c:pt idx="1022">
                  <c:v>1088.7118485208046</c:v>
                </c:pt>
                <c:pt idx="1023">
                  <c:v>1093.1190236412042</c:v>
                </c:pt>
                <c:pt idx="1024">
                  <c:v>1097.5660826993449</c:v>
                </c:pt>
                <c:pt idx="1025">
                  <c:v>1099.2312371000389</c:v>
                </c:pt>
                <c:pt idx="1026">
                  <c:v>1099.8594091194623</c:v>
                </c:pt>
                <c:pt idx="1027">
                  <c:v>1114.4170463949906</c:v>
                </c:pt>
                <c:pt idx="1028">
                  <c:v>1118.9937282507901</c:v>
                </c:pt>
                <c:pt idx="1029">
                  <c:v>1118.7344826554727</c:v>
                </c:pt>
                <c:pt idx="1030">
                  <c:v>1125.6543458535662</c:v>
                </c:pt>
                <c:pt idx="1031">
                  <c:v>1126.6514442970956</c:v>
                </c:pt>
                <c:pt idx="1032">
                  <c:v>1128.436250511013</c:v>
                </c:pt>
                <c:pt idx="1033">
                  <c:v>1140.8501261329532</c:v>
                </c:pt>
                <c:pt idx="1034">
                  <c:v>1147.3811209380704</c:v>
                </c:pt>
                <c:pt idx="1035">
                  <c:v>1151.3296307744465</c:v>
                </c:pt>
                <c:pt idx="1036">
                  <c:v>1156.823643198293</c:v>
                </c:pt>
                <c:pt idx="1037">
                  <c:v>1155.2282856886459</c:v>
                </c:pt>
                <c:pt idx="1038">
                  <c:v>1158.1697260970575</c:v>
                </c:pt>
                <c:pt idx="1039">
                  <c:v>1158.8477530386576</c:v>
                </c:pt>
                <c:pt idx="1040">
                  <c:v>1151.3495727433171</c:v>
                </c:pt>
                <c:pt idx="1041">
                  <c:v>1150.7712556460699</c:v>
                </c:pt>
                <c:pt idx="1042">
                  <c:v>1159.7451416378337</c:v>
                </c:pt>
                <c:pt idx="1043">
                  <c:v>1159.1568535561516</c:v>
                </c:pt>
                <c:pt idx="1044">
                  <c:v>1165.6679063923982</c:v>
                </c:pt>
                <c:pt idx="1045">
                  <c:v>1178.0718110299031</c:v>
                </c:pt>
                <c:pt idx="1046">
                  <c:v>1179.4278649131029</c:v>
                </c:pt>
                <c:pt idx="1047">
                  <c:v>1174.0834172557857</c:v>
                </c:pt>
                <c:pt idx="1048">
                  <c:v>1169.5665613065978</c:v>
                </c:pt>
                <c:pt idx="1049">
                  <c:v>1166.9741053534215</c:v>
                </c:pt>
                <c:pt idx="1050">
                  <c:v>1172.258727104127</c:v>
                </c:pt>
                <c:pt idx="1051">
                  <c:v>1172.2786690729977</c:v>
                </c:pt>
                <c:pt idx="1052">
                  <c:v>1176.2271789093738</c:v>
                </c:pt>
                <c:pt idx="1053">
                  <c:v>1160.9316887856337</c:v>
                </c:pt>
                <c:pt idx="1054">
                  <c:v>1169.6164162287744</c:v>
                </c:pt>
                <c:pt idx="1055">
                  <c:v>1169.1477799603156</c:v>
                </c:pt>
                <c:pt idx="1056">
                  <c:v>1182.6185799323966</c:v>
                </c:pt>
                <c:pt idx="1057">
                  <c:v>1185.0315581657378</c:v>
                </c:pt>
                <c:pt idx="1058">
                  <c:v>1195.0523975232074</c:v>
                </c:pt>
                <c:pt idx="1059">
                  <c:v>1199.0108783440189</c:v>
                </c:pt>
                <c:pt idx="1060">
                  <c:v>1206.1899871374301</c:v>
                </c:pt>
                <c:pt idx="1061">
                  <c:v>1221.415680370123</c:v>
                </c:pt>
                <c:pt idx="1062">
                  <c:v>1226.4909114476873</c:v>
                </c:pt>
                <c:pt idx="1063">
                  <c:v>1226.4709694788166</c:v>
                </c:pt>
                <c:pt idx="1064">
                  <c:v>1223.7488907279815</c:v>
                </c:pt>
                <c:pt idx="1065">
                  <c:v>1208.4833135575475</c:v>
                </c:pt>
                <c:pt idx="1066">
                  <c:v>1220.6180016152996</c:v>
                </c:pt>
                <c:pt idx="1067">
                  <c:v>1233.8694399298045</c:v>
                </c:pt>
                <c:pt idx="1068">
                  <c:v>1250.9098523297205</c:v>
                </c:pt>
                <c:pt idx="1069">
                  <c:v>1249.0951331624972</c:v>
                </c:pt>
                <c:pt idx="1070">
                  <c:v>1254.6290295240849</c:v>
                </c:pt>
                <c:pt idx="1071">
                  <c:v>1257.7499476523319</c:v>
                </c:pt>
                <c:pt idx="1072">
                  <c:v>1266.2950813133782</c:v>
                </c:pt>
                <c:pt idx="1073">
                  <c:v>1259.0661175977905</c:v>
                </c:pt>
                <c:pt idx="1074">
                  <c:v>1264.7794916792136</c:v>
                </c:pt>
                <c:pt idx="1075">
                  <c:v>1243.7307435363093</c:v>
                </c:pt>
                <c:pt idx="1076">
                  <c:v>1231.9051559960515</c:v>
                </c:pt>
                <c:pt idx="1077">
                  <c:v>1241.3875621940153</c:v>
                </c:pt>
                <c:pt idx="1078">
                  <c:v>1266.8235434884486</c:v>
                </c:pt>
                <c:pt idx="1079">
                  <c:v>1260.5916782163904</c:v>
                </c:pt>
                <c:pt idx="1080">
                  <c:v>1260.1130709634963</c:v>
                </c:pt>
                <c:pt idx="1081">
                  <c:v>1239.9517404353332</c:v>
                </c:pt>
                <c:pt idx="1082">
                  <c:v>1238.8549321474509</c:v>
                </c:pt>
                <c:pt idx="1083">
                  <c:v>1256.4238067224376</c:v>
                </c:pt>
                <c:pt idx="1084">
                  <c:v>1272.716395289707</c:v>
                </c:pt>
                <c:pt idx="1085">
                  <c:v>1278.0807849158948</c:v>
                </c:pt>
                <c:pt idx="1086">
                  <c:v>1264.1812326130957</c:v>
                </c:pt>
                <c:pt idx="1087">
                  <c:v>1278.489595277742</c:v>
                </c:pt>
                <c:pt idx="1088">
                  <c:v>1279.3670419080474</c:v>
                </c:pt>
                <c:pt idx="1089">
                  <c:v>1286.4364698726706</c:v>
                </c:pt>
                <c:pt idx="1090">
                  <c:v>1280.3641403515769</c:v>
                </c:pt>
                <c:pt idx="1091">
                  <c:v>1277.8015973517065</c:v>
                </c:pt>
                <c:pt idx="1092">
                  <c:v>1283.3055807599885</c:v>
                </c:pt>
                <c:pt idx="1093">
                  <c:v>1267.7807579942369</c:v>
                </c:pt>
                <c:pt idx="1094">
                  <c:v>1264.5701010060723</c:v>
                </c:pt>
                <c:pt idx="1095">
                  <c:v>1251.4682274580969</c:v>
                </c:pt>
                <c:pt idx="1096">
                  <c:v>1246.7220388668973</c:v>
                </c:pt>
                <c:pt idx="1097">
                  <c:v>1259.1558564577081</c:v>
                </c:pt>
                <c:pt idx="1098">
                  <c:v>1254.9082170882732</c:v>
                </c:pt>
                <c:pt idx="1099">
                  <c:v>1254.5492616486026</c:v>
                </c:pt>
                <c:pt idx="1100">
                  <c:v>1272.8958730095421</c:v>
                </c:pt>
                <c:pt idx="1101">
                  <c:v>1213.0799373822176</c:v>
                </c:pt>
                <c:pt idx="1102">
                  <c:v>1212.1526358297356</c:v>
                </c:pt>
                <c:pt idx="1103">
                  <c:v>1189.5484141149257</c:v>
                </c:pt>
                <c:pt idx="1104">
                  <c:v>1171.441106380433</c:v>
                </c:pt>
                <c:pt idx="1105">
                  <c:v>1186.7665094574788</c:v>
                </c:pt>
                <c:pt idx="1106">
                  <c:v>1173.9837074114328</c:v>
                </c:pt>
                <c:pt idx="1107">
                  <c:v>1202.1118545033951</c:v>
                </c:pt>
                <c:pt idx="1108">
                  <c:v>1201.4737114995364</c:v>
                </c:pt>
                <c:pt idx="1109">
                  <c:v>1206.0105094175949</c:v>
                </c:pt>
                <c:pt idx="1110">
                  <c:v>1212.8306627713353</c:v>
                </c:pt>
                <c:pt idx="1111">
                  <c:v>1217.4871125026175</c:v>
                </c:pt>
                <c:pt idx="1112">
                  <c:v>1237.9774855171452</c:v>
                </c:pt>
                <c:pt idx="1113">
                  <c:v>1245.0070295440271</c:v>
                </c:pt>
                <c:pt idx="1114">
                  <c:v>1246.8317196956857</c:v>
                </c:pt>
                <c:pt idx="1115">
                  <c:v>1245.0170005284624</c:v>
                </c:pt>
                <c:pt idx="1116">
                  <c:v>1241.0884326609566</c:v>
                </c:pt>
                <c:pt idx="1117">
                  <c:v>1236.5815476962041</c:v>
                </c:pt>
                <c:pt idx="1118">
                  <c:v>1239.6725528711449</c:v>
                </c:pt>
                <c:pt idx="1119">
                  <c:v>1250.7503165787559</c:v>
                </c:pt>
                <c:pt idx="1120">
                  <c:v>1265.0985631811429</c:v>
                </c:pt>
                <c:pt idx="1121">
                  <c:v>1269.4159994416248</c:v>
                </c:pt>
                <c:pt idx="1122">
                  <c:v>1273.873029484201</c:v>
                </c:pt>
                <c:pt idx="1123">
                  <c:v>1273.4343061690481</c:v>
                </c:pt>
                <c:pt idx="1124">
                  <c:v>1263.2339890917431</c:v>
                </c:pt>
                <c:pt idx="1125">
                  <c:v>1277.3130191143771</c:v>
                </c:pt>
                <c:pt idx="1126">
                  <c:v>1258.268438842967</c:v>
                </c:pt>
                <c:pt idx="1127">
                  <c:v>1264.0017548932608</c:v>
                </c:pt>
                <c:pt idx="1128">
                  <c:v>1278.0109880248478</c:v>
                </c:pt>
                <c:pt idx="1129">
                  <c:v>1268.9473631731662</c:v>
                </c:pt>
                <c:pt idx="1130">
                  <c:v>1262.6457010100607</c:v>
                </c:pt>
                <c:pt idx="1131">
                  <c:v>1258.0590481698259</c:v>
                </c:pt>
                <c:pt idx="1132">
                  <c:v>1276.2860077175419</c:v>
                </c:pt>
                <c:pt idx="1133">
                  <c:v>1279.7957942387652</c:v>
                </c:pt>
                <c:pt idx="1134">
                  <c:v>1280.6233859468946</c:v>
                </c:pt>
                <c:pt idx="1135">
                  <c:v>1279.8356781765065</c:v>
                </c:pt>
                <c:pt idx="1136">
                  <c:v>1283.8440139194943</c:v>
                </c:pt>
                <c:pt idx="1137">
                  <c:v>1286.92504811</c:v>
                </c:pt>
                <c:pt idx="1138">
                  <c:v>1280.6832118535065</c:v>
                </c:pt>
                <c:pt idx="1139">
                  <c:v>1296.4174252923992</c:v>
                </c:pt>
                <c:pt idx="1140">
                  <c:v>1297.7335952378578</c:v>
                </c:pt>
                <c:pt idx="1141">
                  <c:v>1276.1962688576245</c:v>
                </c:pt>
                <c:pt idx="1142">
                  <c:v>1271.0711828578835</c:v>
                </c:pt>
                <c:pt idx="1143">
                  <c:v>1275.7874584957774</c:v>
                </c:pt>
                <c:pt idx="1144">
                  <c:v>1276.0766170444008</c:v>
                </c:pt>
                <c:pt idx="1145">
                  <c:v>1278.5793341376593</c:v>
                </c:pt>
                <c:pt idx="1146">
                  <c:v>1278.3001465734712</c:v>
                </c:pt>
                <c:pt idx="1147">
                  <c:v>1250.4810999990029</c:v>
                </c:pt>
                <c:pt idx="1148">
                  <c:v>1252.9140202012145</c:v>
                </c:pt>
                <c:pt idx="1149">
                  <c:v>1257.5804409169318</c:v>
                </c:pt>
                <c:pt idx="1150">
                  <c:v>1255.4366792633436</c:v>
                </c:pt>
                <c:pt idx="1151">
                  <c:v>1241.7066336959447</c:v>
                </c:pt>
                <c:pt idx="1152">
                  <c:v>1250.9198233141558</c:v>
                </c:pt>
                <c:pt idx="1153">
                  <c:v>1266.1056326091075</c:v>
                </c:pt>
                <c:pt idx="1154">
                  <c:v>1273.1451476204245</c:v>
                </c:pt>
                <c:pt idx="1155">
                  <c:v>1276.1763268887539</c:v>
                </c:pt>
                <c:pt idx="1156">
                  <c:v>1279.3171869858711</c:v>
                </c:pt>
                <c:pt idx="1157">
                  <c:v>1279.8356781765065</c:v>
                </c:pt>
                <c:pt idx="1158">
                  <c:v>1289.9562273783292</c:v>
                </c:pt>
                <c:pt idx="1159">
                  <c:v>1282.2087724721064</c:v>
                </c:pt>
                <c:pt idx="1160">
                  <c:v>1280.0749818029533</c:v>
                </c:pt>
                <c:pt idx="1161">
                  <c:v>1277.033831550189</c:v>
                </c:pt>
                <c:pt idx="1162">
                  <c:v>1276.1065299977067</c:v>
                </c:pt>
                <c:pt idx="1163">
                  <c:v>1277.4625838809068</c:v>
                </c:pt>
                <c:pt idx="1164">
                  <c:v>1264.9789113679194</c:v>
                </c:pt>
                <c:pt idx="1165">
                  <c:v>1270.7421403715189</c:v>
                </c:pt>
                <c:pt idx="1166">
                  <c:v>1261.1101694070255</c:v>
                </c:pt>
                <c:pt idx="1167">
                  <c:v>1250.9995911896383</c:v>
                </c:pt>
                <c:pt idx="1168">
                  <c:v>1228.2358337238636</c:v>
                </c:pt>
                <c:pt idx="1169">
                  <c:v>1234.876509357769</c:v>
                </c:pt>
                <c:pt idx="1170">
                  <c:v>1229.6118295759341</c:v>
                </c:pt>
                <c:pt idx="1171">
                  <c:v>1238.5059476922156</c:v>
                </c:pt>
                <c:pt idx="1172">
                  <c:v>1242.9829197036622</c:v>
                </c:pt>
                <c:pt idx="1173">
                  <c:v>1241.4473881006272</c:v>
                </c:pt>
                <c:pt idx="1174">
                  <c:v>1247.8786730613913</c:v>
                </c:pt>
                <c:pt idx="1175">
                  <c:v>1223.3999062727464</c:v>
                </c:pt>
                <c:pt idx="1176">
                  <c:v>1233.0119352683689</c:v>
                </c:pt>
                <c:pt idx="1177">
                  <c:v>1184.6227478038907</c:v>
                </c:pt>
                <c:pt idx="1178">
                  <c:v>1206.7683042346771</c:v>
                </c:pt>
                <c:pt idx="1179">
                  <c:v>1212.3520555184414</c:v>
                </c:pt>
                <c:pt idx="1180">
                  <c:v>1204.8139912853596</c:v>
                </c:pt>
                <c:pt idx="1181">
                  <c:v>1220.0895394402291</c:v>
                </c:pt>
                <c:pt idx="1182">
                  <c:v>1226.7102731052637</c:v>
                </c:pt>
                <c:pt idx="1183">
                  <c:v>1226.8498668873578</c:v>
                </c:pt>
                <c:pt idx="1184">
                  <c:v>1226.790040980746</c:v>
                </c:pt>
                <c:pt idx="1185">
                  <c:v>1220.0097715647466</c:v>
                </c:pt>
                <c:pt idx="1186">
                  <c:v>1248.5965839407324</c:v>
                </c:pt>
                <c:pt idx="1187">
                  <c:v>1257.9593383254728</c:v>
                </c:pt>
                <c:pt idx="1188">
                  <c:v>1268.8576243132484</c:v>
                </c:pt>
                <c:pt idx="1189">
                  <c:v>1280.3242564138357</c:v>
                </c:pt>
                <c:pt idx="1190">
                  <c:v>1279.0579413905534</c:v>
                </c:pt>
                <c:pt idx="1191">
                  <c:v>1281.5905714371179</c:v>
                </c:pt>
                <c:pt idx="1192">
                  <c:v>1276.3059496864125</c:v>
                </c:pt>
                <c:pt idx="1193">
                  <c:v>1276.8443828459183</c:v>
                </c:pt>
                <c:pt idx="1194">
                  <c:v>1277.7218294762242</c:v>
                </c:pt>
                <c:pt idx="1195">
                  <c:v>1277.7517424295302</c:v>
                </c:pt>
                <c:pt idx="1196">
                  <c:v>1280.1447786940005</c:v>
                </c:pt>
                <c:pt idx="1197">
                  <c:v>1272.0981942547187</c:v>
                </c:pt>
                <c:pt idx="1198">
                  <c:v>1264.5302170683312</c:v>
                </c:pt>
                <c:pt idx="1199">
                  <c:v>1270.263533118625</c:v>
                </c:pt>
                <c:pt idx="1200">
                  <c:v>1264.0516098154371</c:v>
                </c:pt>
                <c:pt idx="1201">
                  <c:v>1251.5878792713206</c:v>
                </c:pt>
                <c:pt idx="1202">
                  <c:v>1249.6335663220029</c:v>
                </c:pt>
                <c:pt idx="1203">
                  <c:v>1252.7046295280732</c:v>
                </c:pt>
                <c:pt idx="1204">
                  <c:v>1248.0780927500973</c:v>
                </c:pt>
                <c:pt idx="1205">
                  <c:v>1235.6642171281571</c:v>
                </c:pt>
                <c:pt idx="1206">
                  <c:v>1255.2970854812497</c:v>
                </c:pt>
                <c:pt idx="1207">
                  <c:v>1261.2298212202493</c:v>
                </c:pt>
                <c:pt idx="1208">
                  <c:v>1267.5813383055308</c:v>
                </c:pt>
                <c:pt idx="1209">
                  <c:v>1268.3491041070486</c:v>
                </c:pt>
                <c:pt idx="1210">
                  <c:v>1264.7994336480842</c:v>
                </c:pt>
                <c:pt idx="1211">
                  <c:v>1273.2847414025186</c:v>
                </c:pt>
                <c:pt idx="1212">
                  <c:v>1283.7443040751414</c:v>
                </c:pt>
                <c:pt idx="1213">
                  <c:v>1287.7426688336941</c:v>
                </c:pt>
                <c:pt idx="1214">
                  <c:v>1287.1743227208824</c:v>
                </c:pt>
                <c:pt idx="1215">
                  <c:v>1284.2029693591649</c:v>
                </c:pt>
                <c:pt idx="1216">
                  <c:v>1288.4506087285999</c:v>
                </c:pt>
                <c:pt idx="1217">
                  <c:v>1284.103259514812</c:v>
                </c:pt>
                <c:pt idx="1218">
                  <c:v>1274.3915206748361</c:v>
                </c:pt>
                <c:pt idx="1219">
                  <c:v>1266.9132823483662</c:v>
                </c:pt>
                <c:pt idx="1220">
                  <c:v>1266.2452263912016</c:v>
                </c:pt>
                <c:pt idx="1221">
                  <c:v>1268.2892782004367</c:v>
                </c:pt>
                <c:pt idx="1222">
                  <c:v>1278.1306398380711</c:v>
                </c:pt>
                <c:pt idx="1223">
                  <c:v>1282.6275538183884</c:v>
                </c:pt>
                <c:pt idx="1224">
                  <c:v>1284.6516636587533</c:v>
                </c:pt>
                <c:pt idx="1225">
                  <c:v>1282.6076118495178</c:v>
                </c:pt>
                <c:pt idx="1226">
                  <c:v>1277.3628740365536</c:v>
                </c:pt>
                <c:pt idx="1227">
                  <c:v>1275.7675165269068</c:v>
                </c:pt>
                <c:pt idx="1228">
                  <c:v>1282.7870895693532</c:v>
                </c:pt>
                <c:pt idx="1229">
                  <c:v>1281.7301652192123</c:v>
                </c:pt>
                <c:pt idx="1230">
                  <c:v>1276.0566750755302</c:v>
                </c:pt>
                <c:pt idx="1231">
                  <c:v>1266.2053424534606</c:v>
                </c:pt>
                <c:pt idx="1232">
                  <c:v>1267.2124118814252</c:v>
                </c:pt>
                <c:pt idx="1233">
                  <c:v>1253.7615538782145</c:v>
                </c:pt>
                <c:pt idx="1234">
                  <c:v>1249.0851621780619</c:v>
                </c:pt>
                <c:pt idx="1235">
                  <c:v>1251.1292139872969</c:v>
                </c:pt>
                <c:pt idx="1236">
                  <c:v>1258.1188740764376</c:v>
                </c:pt>
                <c:pt idx="1237">
                  <c:v>1254.9780139793204</c:v>
                </c:pt>
                <c:pt idx="1238">
                  <c:v>1260.8110398739668</c:v>
                </c:pt>
                <c:pt idx="1239">
                  <c:v>1251.2488658005207</c:v>
                </c:pt>
                <c:pt idx="1240">
                  <c:v>1241.098403645392</c:v>
                </c:pt>
                <c:pt idx="1241">
                  <c:v>1242.1453570110978</c:v>
                </c:pt>
                <c:pt idx="1242">
                  <c:v>1257.6203248546728</c:v>
                </c:pt>
                <c:pt idx="1243">
                  <c:v>1256.0947642360732</c:v>
                </c:pt>
                <c:pt idx="1244">
                  <c:v>1248.9256264270971</c:v>
                </c:pt>
                <c:pt idx="1245">
                  <c:v>1246.6921259135913</c:v>
                </c:pt>
                <c:pt idx="1246">
                  <c:v>1241.2080844741802</c:v>
                </c:pt>
                <c:pt idx="1247">
                  <c:v>1242.4245445752858</c:v>
                </c:pt>
                <c:pt idx="1248">
                  <c:v>1228.3156015993461</c:v>
                </c:pt>
                <c:pt idx="1249">
                  <c:v>1215.0342503315353</c:v>
                </c:pt>
                <c:pt idx="1250">
                  <c:v>1213.5884575884177</c:v>
                </c:pt>
                <c:pt idx="1251">
                  <c:v>1201.6531892193718</c:v>
                </c:pt>
                <c:pt idx="1252">
                  <c:v>1213.0101404911707</c:v>
                </c:pt>
                <c:pt idx="1253">
                  <c:v>1224.7659311403816</c:v>
                </c:pt>
                <c:pt idx="1254">
                  <c:v>1224.5365984983696</c:v>
                </c:pt>
                <c:pt idx="1255">
                  <c:v>1231.1174482256633</c:v>
                </c:pt>
                <c:pt idx="1256">
                  <c:v>1238.5258896610865</c:v>
                </c:pt>
                <c:pt idx="1257">
                  <c:v>1238.3663539101217</c:v>
                </c:pt>
                <c:pt idx="1258">
                  <c:v>1238.5059476922156</c:v>
                </c:pt>
                <c:pt idx="1259">
                  <c:v>1246.8317196956857</c:v>
                </c:pt>
                <c:pt idx="1260">
                  <c:v>1247.5795435283326</c:v>
                </c:pt>
                <c:pt idx="1261">
                  <c:v>1246.2035476762621</c:v>
                </c:pt>
                <c:pt idx="1262">
                  <c:v>1236.8108803382158</c:v>
                </c:pt>
                <c:pt idx="1263">
                  <c:v>1263.8521901267313</c:v>
                </c:pt>
                <c:pt idx="1264">
                  <c:v>1266.454617064343</c:v>
                </c:pt>
                <c:pt idx="1265">
                  <c:v>1270.1438813054012</c:v>
                </c:pt>
                <c:pt idx="1266">
                  <c:v>1268.3790170603543</c:v>
                </c:pt>
                <c:pt idx="1267">
                  <c:v>1265.1783310566252</c:v>
                </c:pt>
                <c:pt idx="1268">
                  <c:v>1263.6727124068959</c:v>
                </c:pt>
                <c:pt idx="1269">
                  <c:v>1258.9065818468257</c:v>
                </c:pt>
                <c:pt idx="1270">
                  <c:v>1260.1230419479316</c:v>
                </c:pt>
                <c:pt idx="1271">
                  <c:v>1258.0590481698259</c:v>
                </c:pt>
                <c:pt idx="1272">
                  <c:v>1262.3266295081314</c:v>
                </c:pt>
                <c:pt idx="1273">
                  <c:v>1251.0295041429442</c:v>
                </c:pt>
                <c:pt idx="1274">
                  <c:v>1253.8512927381321</c:v>
                </c:pt>
                <c:pt idx="1275">
                  <c:v>1259.0960305510964</c:v>
                </c:pt>
                <c:pt idx="1276">
                  <c:v>1256.7029942866259</c:v>
                </c:pt>
                <c:pt idx="1277">
                  <c:v>1270.343300994107</c:v>
                </c:pt>
                <c:pt idx="1278">
                  <c:v>1269.1766958151777</c:v>
                </c:pt>
                <c:pt idx="1279">
                  <c:v>1271.4401092819896</c:v>
                </c:pt>
                <c:pt idx="1280">
                  <c:v>1268.3291621381779</c:v>
                </c:pt>
                <c:pt idx="1281">
                  <c:v>1263.1043662940842</c:v>
                </c:pt>
                <c:pt idx="1282">
                  <c:v>1266.0258647336252</c:v>
                </c:pt>
                <c:pt idx="1283">
                  <c:v>1250.9497362674617</c:v>
                </c:pt>
                <c:pt idx="1284">
                  <c:v>1242.7336450927799</c:v>
                </c:pt>
                <c:pt idx="1285">
                  <c:v>1243.3319041588977</c:v>
                </c:pt>
                <c:pt idx="1286">
                  <c:v>1247.3900948240621</c:v>
                </c:pt>
                <c:pt idx="1287">
                  <c:v>1242.1553279955331</c:v>
                </c:pt>
                <c:pt idx="1288">
                  <c:v>1226.9096927939695</c:v>
                </c:pt>
                <c:pt idx="1289">
                  <c:v>1232.0646917470162</c:v>
                </c:pt>
                <c:pt idx="1290">
                  <c:v>1225.5037839885931</c:v>
                </c:pt>
                <c:pt idx="1291">
                  <c:v>1232.5931539220869</c:v>
                </c:pt>
                <c:pt idx="1292">
                  <c:v>1238.755222303098</c:v>
                </c:pt>
                <c:pt idx="1293">
                  <c:v>1245.485636796921</c:v>
                </c:pt>
                <c:pt idx="1294">
                  <c:v>1245.9243601120738</c:v>
                </c:pt>
                <c:pt idx="1295">
                  <c:v>1242.4743994974624</c:v>
                </c:pt>
                <c:pt idx="1296">
                  <c:v>1238.9247290384981</c:v>
                </c:pt>
                <c:pt idx="1297">
                  <c:v>1255.9751124228496</c:v>
                </c:pt>
                <c:pt idx="1298">
                  <c:v>1261.3793859867785</c:v>
                </c:pt>
                <c:pt idx="1299">
                  <c:v>1249.3942626955559</c:v>
                </c:pt>
                <c:pt idx="1300">
                  <c:v>1261.0104595626726</c:v>
                </c:pt>
                <c:pt idx="1301">
                  <c:v>1265.9261548892721</c:v>
                </c:pt>
                <c:pt idx="1302">
                  <c:v>1267.7907289786722</c:v>
                </c:pt>
                <c:pt idx="1303">
                  <c:v>1271.4999351886013</c:v>
                </c:pt>
                <c:pt idx="1304">
                  <c:v>1259.5945797728609</c:v>
                </c:pt>
                <c:pt idx="1305">
                  <c:v>1264.7695206947783</c:v>
                </c:pt>
                <c:pt idx="1306">
                  <c:v>1263.2339890917431</c:v>
                </c:pt>
                <c:pt idx="1307">
                  <c:v>1266.6640077374839</c:v>
                </c:pt>
                <c:pt idx="1308">
                  <c:v>1272.377381818907</c:v>
                </c:pt>
                <c:pt idx="1309">
                  <c:v>1269.0271310486485</c:v>
                </c:pt>
                <c:pt idx="1310">
                  <c:v>1274.4314046125776</c:v>
                </c:pt>
                <c:pt idx="1311">
                  <c:v>1284.8211703941531</c:v>
                </c:pt>
                <c:pt idx="1312">
                  <c:v>1289.2283455145528</c:v>
                </c:pt>
                <c:pt idx="1313">
                  <c:v>1292.9874066466582</c:v>
                </c:pt>
                <c:pt idx="1314">
                  <c:v>1300.7747454906223</c:v>
                </c:pt>
                <c:pt idx="1315">
                  <c:v>1299.3788076696815</c:v>
                </c:pt>
                <c:pt idx="1316">
                  <c:v>1299.1793879809754</c:v>
                </c:pt>
                <c:pt idx="1317">
                  <c:v>1304.0053444476573</c:v>
                </c:pt>
                <c:pt idx="1318">
                  <c:v>1301.5724242454457</c:v>
                </c:pt>
                <c:pt idx="1319">
                  <c:v>1301.5724242454457</c:v>
                </c:pt>
                <c:pt idx="1320">
                  <c:v>1305.5707890039982</c:v>
                </c:pt>
                <c:pt idx="1321">
                  <c:v>1308.1034190505629</c:v>
                </c:pt>
                <c:pt idx="1322">
                  <c:v>1300.9243102571518</c:v>
                </c:pt>
                <c:pt idx="1323">
                  <c:v>1314.3951102292331</c:v>
                </c:pt>
                <c:pt idx="1324">
                  <c:v>1322.2023910420676</c:v>
                </c:pt>
                <c:pt idx="1325">
                  <c:v>1326.4201174581967</c:v>
                </c:pt>
                <c:pt idx="1326">
                  <c:v>1328.6735599405729</c:v>
                </c:pt>
                <c:pt idx="1327">
                  <c:v>1330.538134029973</c:v>
                </c:pt>
                <c:pt idx="1328">
                  <c:v>1322.421752699644</c:v>
                </c:pt>
                <c:pt idx="1329">
                  <c:v>1322.3021008864207</c:v>
                </c:pt>
                <c:pt idx="1330">
                  <c:v>1332.382766150502</c:v>
                </c:pt>
                <c:pt idx="1331">
                  <c:v>1327.108115384232</c:v>
                </c:pt>
                <c:pt idx="1332">
                  <c:v>1320.7865112522561</c:v>
                </c:pt>
                <c:pt idx="1333">
                  <c:v>1320.0885423417856</c:v>
                </c:pt>
                <c:pt idx="1334">
                  <c:v>1318.0444905325505</c:v>
                </c:pt>
                <c:pt idx="1335">
                  <c:v>1326.4600013959378</c:v>
                </c:pt>
                <c:pt idx="1336">
                  <c:v>1328.0553589055849</c:v>
                </c:pt>
                <c:pt idx="1337">
                  <c:v>1322.2422749798088</c:v>
                </c:pt>
                <c:pt idx="1338">
                  <c:v>1319.9688905285618</c:v>
                </c:pt>
                <c:pt idx="1339">
                  <c:v>1313.6373154121507</c:v>
                </c:pt>
                <c:pt idx="1340">
                  <c:v>1303.0680719107397</c:v>
                </c:pt>
                <c:pt idx="1341">
                  <c:v>1313.5076926144918</c:v>
                </c:pt>
                <c:pt idx="1342">
                  <c:v>1314.0062418362565</c:v>
                </c:pt>
                <c:pt idx="1343">
                  <c:v>1226.2715497901108</c:v>
                </c:pt>
                <c:pt idx="1344">
                  <c:v>1207.1571726276536</c:v>
                </c:pt>
                <c:pt idx="1345">
                  <c:v>1129.5031458455894</c:v>
                </c:pt>
                <c:pt idx="1346">
                  <c:v>1091.1248267541455</c:v>
                </c:pt>
                <c:pt idx="1347">
                  <c:v>1164.949995513057</c:v>
                </c:pt>
                <c:pt idx="1348">
                  <c:v>1218.9129632768645</c:v>
                </c:pt>
                <c:pt idx="1349">
                  <c:v>1237.837891735051</c:v>
                </c:pt>
                <c:pt idx="1350">
                  <c:v>1224.2274979808756</c:v>
                </c:pt>
                <c:pt idx="1351">
                  <c:v>1206.7882462035477</c:v>
                </c:pt>
                <c:pt idx="1352">
                  <c:v>1213.7180803860765</c:v>
                </c:pt>
                <c:pt idx="1353">
                  <c:v>1215.5826544754764</c:v>
                </c:pt>
                <c:pt idx="1354">
                  <c:v>1203.567618230948</c:v>
                </c:pt>
                <c:pt idx="1355">
                  <c:v>1193.6564597022666</c:v>
                </c:pt>
                <c:pt idx="1356">
                  <c:v>1207.4862151140183</c:v>
                </c:pt>
                <c:pt idx="1357">
                  <c:v>1219.8003808916053</c:v>
                </c:pt>
                <c:pt idx="1358">
                  <c:v>1225.6633197395579</c:v>
                </c:pt>
                <c:pt idx="1359">
                  <c:v>1223.2403705217816</c:v>
                </c:pt>
                <c:pt idx="1360">
                  <c:v>1222.7418213000169</c:v>
                </c:pt>
                <c:pt idx="1361">
                  <c:v>1222.7418213000169</c:v>
                </c:pt>
                <c:pt idx="1362">
                  <c:v>1236.4519248985453</c:v>
                </c:pt>
                <c:pt idx="1363">
                  <c:v>1238.3464119412511</c:v>
                </c:pt>
                <c:pt idx="1364">
                  <c:v>1246.7419808357679</c:v>
                </c:pt>
                <c:pt idx="1365">
                  <c:v>1266.1156035935428</c:v>
                </c:pt>
                <c:pt idx="1366">
                  <c:v>1263.6228574847194</c:v>
                </c:pt>
                <c:pt idx="1367">
                  <c:v>1279.5365486434475</c:v>
                </c:pt>
                <c:pt idx="1368">
                  <c:v>1289.6770398141409</c:v>
                </c:pt>
                <c:pt idx="1369">
                  <c:v>1305.9297444436691</c:v>
                </c:pt>
                <c:pt idx="1370">
                  <c:v>1309.3896760427158</c:v>
                </c:pt>
                <c:pt idx="1371">
                  <c:v>1297.6139434246345</c:v>
                </c:pt>
                <c:pt idx="1372">
                  <c:v>1292.5287413626347</c:v>
                </c:pt>
                <c:pt idx="1373">
                  <c:v>1311.3340180075979</c:v>
                </c:pt>
                <c:pt idx="1374">
                  <c:v>1319.2110957114796</c:v>
                </c:pt>
                <c:pt idx="1375">
                  <c:v>1310.0278190465745</c:v>
                </c:pt>
                <c:pt idx="1376">
                  <c:v>1310.6460200815627</c:v>
                </c:pt>
                <c:pt idx="1377">
                  <c:v>1328.6436469872672</c:v>
                </c:pt>
                <c:pt idx="1378">
                  <c:v>1335.9224656250312</c:v>
                </c:pt>
                <c:pt idx="1379">
                  <c:v>1337.9764884187016</c:v>
                </c:pt>
                <c:pt idx="1380">
                  <c:v>1337.9665174342663</c:v>
                </c:pt>
                <c:pt idx="1381">
                  <c:v>1328.7333858471845</c:v>
                </c:pt>
                <c:pt idx="1382">
                  <c:v>1332.4226500882432</c:v>
                </c:pt>
                <c:pt idx="1383">
                  <c:v>1343.3408780448895</c:v>
                </c:pt>
                <c:pt idx="1384">
                  <c:v>1341.8352593951602</c:v>
                </c:pt>
                <c:pt idx="1385">
                  <c:v>1338.195850076278</c:v>
                </c:pt>
                <c:pt idx="1386">
                  <c:v>1326.0312490652204</c:v>
                </c:pt>
                <c:pt idx="1387">
                  <c:v>1306.7673071362335</c:v>
                </c:pt>
                <c:pt idx="1388">
                  <c:v>1312.4108843266097</c:v>
                </c:pt>
                <c:pt idx="1389">
                  <c:v>1311.3838729297745</c:v>
                </c:pt>
                <c:pt idx="1390">
                  <c:v>1319.151269804868</c:v>
                </c:pt>
                <c:pt idx="1391">
                  <c:v>1311.6730314783979</c:v>
                </c:pt>
                <c:pt idx="1392">
                  <c:v>1334.2273982710312</c:v>
                </c:pt>
                <c:pt idx="1393">
                  <c:v>1343.7796013600423</c:v>
                </c:pt>
                <c:pt idx="1394">
                  <c:v>1342.922096698607</c:v>
                </c:pt>
                <c:pt idx="1395">
                  <c:v>1348.1169795893948</c:v>
                </c:pt>
                <c:pt idx="1396">
                  <c:v>1345.4347847763008</c:v>
                </c:pt>
                <c:pt idx="1397">
                  <c:v>1354.239164032665</c:v>
                </c:pt>
                <c:pt idx="1398">
                  <c:v>1362.8042396625819</c:v>
                </c:pt>
                <c:pt idx="1399">
                  <c:v>1362.7842976937113</c:v>
                </c:pt>
                <c:pt idx="1400">
                  <c:v>1361.7074313746998</c:v>
                </c:pt>
                <c:pt idx="1401">
                  <c:v>1367.460689393864</c:v>
                </c:pt>
                <c:pt idx="1402">
                  <c:v>1372.0772551874047</c:v>
                </c:pt>
                <c:pt idx="1403">
                  <c:v>1373.8421194324515</c:v>
                </c:pt>
                <c:pt idx="1404">
                  <c:v>1380.5725339262744</c:v>
                </c:pt>
                <c:pt idx="1405">
                  <c:v>1377.9501650197924</c:v>
                </c:pt>
                <c:pt idx="1406">
                  <c:v>1382.9456282218744</c:v>
                </c:pt>
                <c:pt idx="1407">
                  <c:v>1397.9918437347319</c:v>
                </c:pt>
                <c:pt idx="1408">
                  <c:v>1411.352962878025</c:v>
                </c:pt>
                <c:pt idx="1409">
                  <c:v>1427.1669441924</c:v>
                </c:pt>
                <c:pt idx="1410">
                  <c:v>1441.4453939037403</c:v>
                </c:pt>
                <c:pt idx="1411">
                  <c:v>1453.5302270393156</c:v>
                </c:pt>
                <c:pt idx="1412">
                  <c:v>1466.1534933343971</c:v>
                </c:pt>
                <c:pt idx="1413">
                  <c:v>1456.4118415411156</c:v>
                </c:pt>
                <c:pt idx="1414">
                  <c:v>1471.1888404742201</c:v>
                </c:pt>
                <c:pt idx="1415">
                  <c:v>1485.6866518431366</c:v>
                </c:pt>
                <c:pt idx="1416">
                  <c:v>1492.9355575275947</c:v>
                </c:pt>
                <c:pt idx="1417">
                  <c:v>1480.741043563231</c:v>
                </c:pt>
                <c:pt idx="1418">
                  <c:v>1505.1599844452644</c:v>
                </c:pt>
                <c:pt idx="1419">
                  <c:v>1507.9219471338406</c:v>
                </c:pt>
                <c:pt idx="1420">
                  <c:v>1516.606674576981</c:v>
                </c:pt>
                <c:pt idx="1421">
                  <c:v>1526.6873398410626</c:v>
                </c:pt>
                <c:pt idx="1422">
                  <c:v>1552.9010579214487</c:v>
                </c:pt>
                <c:pt idx="1423">
                  <c:v>1489.0767865511364</c:v>
                </c:pt>
                <c:pt idx="1424">
                  <c:v>1503.2555264181235</c:v>
                </c:pt>
                <c:pt idx="1425">
                  <c:v>1498.1603533716884</c:v>
                </c:pt>
                <c:pt idx="1426">
                  <c:v>1490.871563749489</c:v>
                </c:pt>
                <c:pt idx="1427">
                  <c:v>1523.7558704170863</c:v>
                </c:pt>
                <c:pt idx="1428">
                  <c:v>1542.6608569064026</c:v>
                </c:pt>
                <c:pt idx="1429">
                  <c:v>1569.1437915665415</c:v>
                </c:pt>
                <c:pt idx="1430">
                  <c:v>1577.220288959129</c:v>
                </c:pt>
                <c:pt idx="1431">
                  <c:v>1580.3511780718111</c:v>
                </c:pt>
                <c:pt idx="1432">
                  <c:v>1592.2266205342453</c:v>
                </c:pt>
                <c:pt idx="1433">
                  <c:v>1603.5536588527386</c:v>
                </c:pt>
                <c:pt idx="1434">
                  <c:v>1606.9238515918676</c:v>
                </c:pt>
                <c:pt idx="1435">
                  <c:v>1635.929445314136</c:v>
                </c:pt>
                <c:pt idx="1436">
                  <c:v>1625.2704629528073</c:v>
                </c:pt>
                <c:pt idx="1437">
                  <c:v>1631.6219800380891</c:v>
                </c:pt>
                <c:pt idx="1438">
                  <c:v>1649.4002452862171</c:v>
                </c:pt>
                <c:pt idx="1439">
                  <c:v>1659.530765472475</c:v>
                </c:pt>
                <c:pt idx="1440">
                  <c:v>1683.1021726775084</c:v>
                </c:pt>
                <c:pt idx="1441">
                  <c:v>1640.695575874206</c:v>
                </c:pt>
                <c:pt idx="1442">
                  <c:v>1609.346800809644</c:v>
                </c:pt>
                <c:pt idx="1443">
                  <c:v>1662.7912773828161</c:v>
                </c:pt>
                <c:pt idx="1444">
                  <c:v>1667.926334366992</c:v>
                </c:pt>
                <c:pt idx="1445">
                  <c:v>1675.9828897907089</c:v>
                </c:pt>
                <c:pt idx="1446">
                  <c:v>1677.3289726894736</c:v>
                </c:pt>
                <c:pt idx="1447">
                  <c:v>1676.421613105862</c:v>
                </c:pt>
                <c:pt idx="1448">
                  <c:v>1691.3681187743666</c:v>
                </c:pt>
                <c:pt idx="1449">
                  <c:v>1662.1331924100866</c:v>
                </c:pt>
                <c:pt idx="1450">
                  <c:v>1619.8163344667018</c:v>
                </c:pt>
                <c:pt idx="1451">
                  <c:v>1632.569223559442</c:v>
                </c:pt>
                <c:pt idx="1452">
                  <c:v>1638.4919883140062</c:v>
                </c:pt>
                <c:pt idx="1453">
                  <c:v>1652.9399447607464</c:v>
                </c:pt>
                <c:pt idx="1454">
                  <c:v>1662.4223509587102</c:v>
                </c:pt>
                <c:pt idx="1455">
                  <c:v>1680.0111675025676</c:v>
                </c:pt>
                <c:pt idx="1456">
                  <c:v>1676.0227737284504</c:v>
                </c:pt>
                <c:pt idx="1457">
                  <c:v>1666.121586184204</c:v>
                </c:pt>
                <c:pt idx="1458">
                  <c:v>1660.3483861961693</c:v>
                </c:pt>
                <c:pt idx="1459">
                  <c:v>1653.8074204066168</c:v>
                </c:pt>
                <c:pt idx="1460">
                  <c:v>1629.7075510265129</c:v>
                </c:pt>
                <c:pt idx="1461">
                  <c:v>1630.5152007657716</c:v>
                </c:pt>
                <c:pt idx="1462">
                  <c:v>1652.6507862121227</c:v>
                </c:pt>
                <c:pt idx="1463">
                  <c:v>1661.2557457797809</c:v>
                </c:pt>
                <c:pt idx="1464">
                  <c:v>1655.8813851691577</c:v>
                </c:pt>
                <c:pt idx="1465">
                  <c:v>1661.6446141727574</c:v>
                </c:pt>
                <c:pt idx="1466">
                  <c:v>1656.8784836126872</c:v>
                </c:pt>
                <c:pt idx="1467">
                  <c:v>1660.2187633985104</c:v>
                </c:pt>
                <c:pt idx="1468">
                  <c:v>1647.9145686053585</c:v>
                </c:pt>
                <c:pt idx="1469">
                  <c:v>1641.0445603294413</c:v>
                </c:pt>
                <c:pt idx="1470">
                  <c:v>1690.5804110039785</c:v>
                </c:pt>
                <c:pt idx="1471">
                  <c:v>1680.4100068799792</c:v>
                </c:pt>
                <c:pt idx="1472">
                  <c:v>1692.9036503774018</c:v>
                </c:pt>
                <c:pt idx="1473">
                  <c:v>1711.4895653647886</c:v>
                </c:pt>
                <c:pt idx="1474">
                  <c:v>1742.4793849896801</c:v>
                </c:pt>
                <c:pt idx="1475">
                  <c:v>1759.9984046424904</c:v>
                </c:pt>
                <c:pt idx="1476">
                  <c:v>1755.9501849617614</c:v>
                </c:pt>
                <c:pt idx="1477">
                  <c:v>1752.8492088023852</c:v>
                </c:pt>
                <c:pt idx="1478">
                  <c:v>1761.7233849497961</c:v>
                </c:pt>
                <c:pt idx="1479">
                  <c:v>1726.1668544535403</c:v>
                </c:pt>
                <c:pt idx="1480">
                  <c:v>1631.681805944701</c:v>
                </c:pt>
                <c:pt idx="1481">
                  <c:v>1658.6034639199929</c:v>
                </c:pt>
                <c:pt idx="1482">
                  <c:v>1673.6297374639798</c:v>
                </c:pt>
                <c:pt idx="1483">
                  <c:v>1682.1649001405908</c:v>
                </c:pt>
                <c:pt idx="1484">
                  <c:v>1678.2961581796972</c:v>
                </c:pt>
                <c:pt idx="1485">
                  <c:v>1647.7450618699584</c:v>
                </c:pt>
                <c:pt idx="1486">
                  <c:v>1675.6239343510385</c:v>
                </c:pt>
                <c:pt idx="1487">
                  <c:v>1680.9384690550498</c:v>
                </c:pt>
                <c:pt idx="1488">
                  <c:v>1664.725648363263</c:v>
                </c:pt>
                <c:pt idx="1489">
                  <c:v>1634.8924629328656</c:v>
                </c:pt>
                <c:pt idx="1490">
                  <c:v>1612.308183186926</c:v>
                </c:pt>
                <c:pt idx="1491">
                  <c:v>1647.186686741582</c:v>
                </c:pt>
                <c:pt idx="1492">
                  <c:v>1650.0882432122526</c:v>
                </c:pt>
                <c:pt idx="1493">
                  <c:v>1637.8737872790182</c:v>
                </c:pt>
                <c:pt idx="1494">
                  <c:v>1594.460121047751</c:v>
                </c:pt>
                <c:pt idx="1495">
                  <c:v>1575.9539739358468</c:v>
                </c:pt>
                <c:pt idx="1496">
                  <c:v>1588.986050592775</c:v>
                </c:pt>
                <c:pt idx="1497">
                  <c:v>1627.1250660577718</c:v>
                </c:pt>
                <c:pt idx="1498">
                  <c:v>1626.7062847114896</c:v>
                </c:pt>
                <c:pt idx="1499">
                  <c:v>1630.7146204544777</c:v>
                </c:pt>
                <c:pt idx="1500">
                  <c:v>1649.6196069437938</c:v>
                </c:pt>
                <c:pt idx="1501">
                  <c:v>1655.1036483832049</c:v>
                </c:pt>
                <c:pt idx="1502">
                  <c:v>1644.2153333798647</c:v>
                </c:pt>
                <c:pt idx="1503">
                  <c:v>1651.1850515001347</c:v>
                </c:pt>
                <c:pt idx="1504">
                  <c:v>1650.1281271499936</c:v>
                </c:pt>
                <c:pt idx="1505">
                  <c:v>1663.1402618380514</c:v>
                </c:pt>
                <c:pt idx="1506">
                  <c:v>1655.5423716983578</c:v>
                </c:pt>
                <c:pt idx="1507">
                  <c:v>1675.4843405689444</c:v>
                </c:pt>
                <c:pt idx="1508">
                  <c:v>1679.4328504053206</c:v>
                </c:pt>
                <c:pt idx="1509">
                  <c:v>1686.0834970236613</c:v>
                </c:pt>
                <c:pt idx="1510">
                  <c:v>1696.7325084005545</c:v>
                </c:pt>
                <c:pt idx="1511">
                  <c:v>1712.0778534464707</c:v>
                </c:pt>
                <c:pt idx="1512">
                  <c:v>1726.7451715507873</c:v>
                </c:pt>
                <c:pt idx="1513">
                  <c:v>1732.1993000368927</c:v>
                </c:pt>
                <c:pt idx="1514">
                  <c:v>1736.2674616864922</c:v>
                </c:pt>
                <c:pt idx="1515">
                  <c:v>1748.6514243551267</c:v>
                </c:pt>
                <c:pt idx="1516">
                  <c:v>1742.1004875811391</c:v>
                </c:pt>
                <c:pt idx="1517">
                  <c:v>1713.9922824580472</c:v>
                </c:pt>
                <c:pt idx="1518">
                  <c:v>1693.9705457119783</c:v>
                </c:pt>
                <c:pt idx="1519">
                  <c:v>1642.111455664018</c:v>
                </c:pt>
                <c:pt idx="1520">
                  <c:v>1641.234009033712</c:v>
                </c:pt>
                <c:pt idx="1521">
                  <c:v>1674.30776440558</c:v>
                </c:pt>
                <c:pt idx="1522">
                  <c:v>1668.803780997298</c:v>
                </c:pt>
                <c:pt idx="1523">
                  <c:v>1672.1141478298152</c:v>
                </c:pt>
                <c:pt idx="1524">
                  <c:v>1699.3648482914718</c:v>
                </c:pt>
                <c:pt idx="1525">
                  <c:v>1745.9492875731621</c:v>
                </c:pt>
                <c:pt idx="1526">
                  <c:v>1767.0080067005017</c:v>
                </c:pt>
                <c:pt idx="1527">
                  <c:v>1777.6470470929594</c:v>
                </c:pt>
                <c:pt idx="1528">
                  <c:v>1737.7930223050921</c:v>
                </c:pt>
                <c:pt idx="1529">
                  <c:v>1724.7808876170345</c:v>
                </c:pt>
                <c:pt idx="1530">
                  <c:v>1749.7482326430088</c:v>
                </c:pt>
                <c:pt idx="1531">
                  <c:v>1761.7732398719727</c:v>
                </c:pt>
                <c:pt idx="1532">
                  <c:v>1779.3122014936534</c:v>
                </c:pt>
                <c:pt idx="1533">
                  <c:v>1783.2108564078533</c:v>
                </c:pt>
                <c:pt idx="1534">
                  <c:v>1810.9999900290156</c:v>
                </c:pt>
                <c:pt idx="1535">
                  <c:v>1856.1785205053295</c:v>
                </c:pt>
                <c:pt idx="1536">
                  <c:v>1850.175987875283</c:v>
                </c:pt>
                <c:pt idx="1537">
                  <c:v>1862.480182668435</c:v>
                </c:pt>
                <c:pt idx="1538">
                  <c:v>1871.8828209909163</c:v>
                </c:pt>
                <c:pt idx="1539">
                  <c:v>1897.4085411452675</c:v>
                </c:pt>
                <c:pt idx="1540">
                  <c:v>1888.9431753597034</c:v>
                </c:pt>
                <c:pt idx="1541">
                  <c:v>1859.3891774934939</c:v>
                </c:pt>
                <c:pt idx="1542">
                  <c:v>1873.6775981892695</c:v>
                </c:pt>
                <c:pt idx="1543">
                  <c:v>1891.0869370132914</c:v>
                </c:pt>
                <c:pt idx="1544">
                  <c:v>1888.2850903869739</c:v>
                </c:pt>
                <c:pt idx="1545">
                  <c:v>1879.9692893679394</c:v>
                </c:pt>
                <c:pt idx="1546">
                  <c:v>1877.2671525859748</c:v>
                </c:pt>
                <c:pt idx="1547">
                  <c:v>1865.3617971702347</c:v>
                </c:pt>
                <c:pt idx="1548">
                  <c:v>1838.3703423038958</c:v>
                </c:pt>
                <c:pt idx="1549">
                  <c:v>1825.1887008804381</c:v>
                </c:pt>
                <c:pt idx="1550">
                  <c:v>1797.6787548234638</c:v>
                </c:pt>
                <c:pt idx="1551">
                  <c:v>1809.7137330368628</c:v>
                </c:pt>
                <c:pt idx="1552">
                  <c:v>1823.7329371528851</c:v>
                </c:pt>
                <c:pt idx="1553">
                  <c:v>1801.2583382357341</c:v>
                </c:pt>
                <c:pt idx="1554">
                  <c:v>1808.1383174960865</c:v>
                </c:pt>
                <c:pt idx="1555">
                  <c:v>1786.2320646917472</c:v>
                </c:pt>
                <c:pt idx="1556">
                  <c:v>1777.3878014976419</c:v>
                </c:pt>
                <c:pt idx="1557">
                  <c:v>1750.396346631303</c:v>
                </c:pt>
                <c:pt idx="1558">
                  <c:v>1749.7282906741382</c:v>
                </c:pt>
                <c:pt idx="1559">
                  <c:v>1748.9405829037501</c:v>
                </c:pt>
                <c:pt idx="1560">
                  <c:v>1791.636338255676</c:v>
                </c:pt>
                <c:pt idx="1561">
                  <c:v>1808.8263154221215</c:v>
                </c:pt>
                <c:pt idx="1562">
                  <c:v>1818.7972998574148</c:v>
                </c:pt>
                <c:pt idx="1563">
                  <c:v>1854.7426987466474</c:v>
                </c:pt>
                <c:pt idx="1564">
                  <c:v>1862.2009951042467</c:v>
                </c:pt>
                <c:pt idx="1565">
                  <c:v>1855.5104645481649</c:v>
                </c:pt>
                <c:pt idx="1566">
                  <c:v>1874.1861183954693</c:v>
                </c:pt>
                <c:pt idx="1567">
                  <c:v>1874.8741163215045</c:v>
                </c:pt>
                <c:pt idx="1568">
                  <c:v>1840.7434365994955</c:v>
                </c:pt>
                <c:pt idx="1569">
                  <c:v>1807.8790719007688</c:v>
                </c:pt>
                <c:pt idx="1570">
                  <c:v>1812.9941869160743</c:v>
                </c:pt>
                <c:pt idx="1571">
                  <c:v>1803.2625061072281</c:v>
                </c:pt>
                <c:pt idx="1572">
                  <c:v>1762.7105124088901</c:v>
                </c:pt>
                <c:pt idx="1573">
                  <c:v>1647.9943364808407</c:v>
                </c:pt>
                <c:pt idx="1574">
                  <c:v>1671.8648732189329</c:v>
                </c:pt>
                <c:pt idx="1575">
                  <c:v>1723.3251238894816</c:v>
                </c:pt>
                <c:pt idx="1576">
                  <c:v>1704.6494700421772</c:v>
                </c:pt>
                <c:pt idx="1577">
                  <c:v>1691.3182638521903</c:v>
                </c:pt>
                <c:pt idx="1578">
                  <c:v>1688.2970555682964</c:v>
                </c:pt>
                <c:pt idx="1579">
                  <c:v>1705.3274969837773</c:v>
                </c:pt>
                <c:pt idx="1580">
                  <c:v>1708.857225473871</c:v>
                </c:pt>
                <c:pt idx="1581">
                  <c:v>1694.19987835399</c:v>
                </c:pt>
                <c:pt idx="1582">
                  <c:v>1643.0287862320647</c:v>
                </c:pt>
                <c:pt idx="1583">
                  <c:v>1586.5531303905636</c:v>
                </c:pt>
                <c:pt idx="1584">
                  <c:v>1610.0846536578556</c:v>
                </c:pt>
                <c:pt idx="1585">
                  <c:v>1653.3786680758992</c:v>
                </c:pt>
                <c:pt idx="1586">
                  <c:v>1639.8580131816416</c:v>
                </c:pt>
                <c:pt idx="1587">
                  <c:v>1667.9462763358626</c:v>
                </c:pt>
                <c:pt idx="1588">
                  <c:v>1657.7160463052517</c:v>
                </c:pt>
                <c:pt idx="1589">
                  <c:v>1669.6313727054273</c:v>
                </c:pt>
              </c:numCache>
            </c:numRef>
          </c:val>
          <c:smooth val="0"/>
          <c:extLst>
            <c:ext xmlns:c16="http://schemas.microsoft.com/office/drawing/2014/chart" uri="{C3380CC4-5D6E-409C-BE32-E72D297353CC}">
              <c16:uniqueId val="{00000000-4431-4AA3-8E67-C58892D94895}"/>
            </c:ext>
          </c:extLst>
        </c:ser>
        <c:ser>
          <c:idx val="1"/>
          <c:order val="1"/>
          <c:tx>
            <c:strRef>
              <c:f>'VNI-VND'!$I$1</c:f>
              <c:strCache>
                <c:ptCount val="1"/>
                <c:pt idx="0">
                  <c:v>VNDIAMOND</c:v>
                </c:pt>
              </c:strCache>
            </c:strRef>
          </c:tx>
          <c:spPr>
            <a:ln w="28575" cap="rnd">
              <a:solidFill>
                <a:srgbClr val="0E8342"/>
              </a:solidFill>
              <a:round/>
            </a:ln>
            <a:effectLst/>
          </c:spPr>
          <c:marker>
            <c:symbol val="none"/>
          </c:marker>
          <c:cat>
            <c:numRef>
              <c:f>'VNI-VND'!$G$2:$G$1591</c:f>
              <c:numCache>
                <c:formatCode>m/d/yyyy</c:formatCode>
                <c:ptCount val="1590"/>
                <c:pt idx="0">
                  <c:v>43787</c:v>
                </c:pt>
                <c:pt idx="1">
                  <c:v>43788</c:v>
                </c:pt>
                <c:pt idx="2">
                  <c:v>43789</c:v>
                </c:pt>
                <c:pt idx="3">
                  <c:v>43790</c:v>
                </c:pt>
                <c:pt idx="4">
                  <c:v>43791</c:v>
                </c:pt>
                <c:pt idx="5">
                  <c:v>43794</c:v>
                </c:pt>
                <c:pt idx="6">
                  <c:v>43795</c:v>
                </c:pt>
                <c:pt idx="7">
                  <c:v>43796</c:v>
                </c:pt>
                <c:pt idx="8">
                  <c:v>43797</c:v>
                </c:pt>
                <c:pt idx="9">
                  <c:v>43798</c:v>
                </c:pt>
                <c:pt idx="10">
                  <c:v>43801</c:v>
                </c:pt>
                <c:pt idx="11">
                  <c:v>43802</c:v>
                </c:pt>
                <c:pt idx="12">
                  <c:v>43803</c:v>
                </c:pt>
                <c:pt idx="13">
                  <c:v>43804</c:v>
                </c:pt>
                <c:pt idx="14">
                  <c:v>43805</c:v>
                </c:pt>
                <c:pt idx="15">
                  <c:v>43808</c:v>
                </c:pt>
                <c:pt idx="16">
                  <c:v>43809</c:v>
                </c:pt>
                <c:pt idx="17">
                  <c:v>43810</c:v>
                </c:pt>
                <c:pt idx="18">
                  <c:v>43811</c:v>
                </c:pt>
                <c:pt idx="19">
                  <c:v>43812</c:v>
                </c:pt>
                <c:pt idx="20">
                  <c:v>43815</c:v>
                </c:pt>
                <c:pt idx="21">
                  <c:v>43816</c:v>
                </c:pt>
                <c:pt idx="22">
                  <c:v>43817</c:v>
                </c:pt>
                <c:pt idx="23">
                  <c:v>43818</c:v>
                </c:pt>
                <c:pt idx="24">
                  <c:v>43819</c:v>
                </c:pt>
                <c:pt idx="25">
                  <c:v>43822</c:v>
                </c:pt>
                <c:pt idx="26">
                  <c:v>43823</c:v>
                </c:pt>
                <c:pt idx="27">
                  <c:v>43824</c:v>
                </c:pt>
                <c:pt idx="28">
                  <c:v>43825</c:v>
                </c:pt>
                <c:pt idx="29">
                  <c:v>43826</c:v>
                </c:pt>
                <c:pt idx="30">
                  <c:v>43829</c:v>
                </c:pt>
                <c:pt idx="31">
                  <c:v>43830</c:v>
                </c:pt>
                <c:pt idx="32">
                  <c:v>43832</c:v>
                </c:pt>
                <c:pt idx="33">
                  <c:v>43833</c:v>
                </c:pt>
                <c:pt idx="34">
                  <c:v>43836</c:v>
                </c:pt>
                <c:pt idx="35">
                  <c:v>43837</c:v>
                </c:pt>
                <c:pt idx="36">
                  <c:v>43838</c:v>
                </c:pt>
                <c:pt idx="37">
                  <c:v>43839</c:v>
                </c:pt>
                <c:pt idx="38">
                  <c:v>43840</c:v>
                </c:pt>
                <c:pt idx="39">
                  <c:v>43843</c:v>
                </c:pt>
                <c:pt idx="40">
                  <c:v>43844</c:v>
                </c:pt>
                <c:pt idx="41">
                  <c:v>43845</c:v>
                </c:pt>
                <c:pt idx="42">
                  <c:v>43846</c:v>
                </c:pt>
                <c:pt idx="43">
                  <c:v>43847</c:v>
                </c:pt>
                <c:pt idx="44">
                  <c:v>43850</c:v>
                </c:pt>
                <c:pt idx="45">
                  <c:v>43851</c:v>
                </c:pt>
                <c:pt idx="46">
                  <c:v>43852</c:v>
                </c:pt>
                <c:pt idx="47">
                  <c:v>43860</c:v>
                </c:pt>
                <c:pt idx="48">
                  <c:v>43861</c:v>
                </c:pt>
                <c:pt idx="49">
                  <c:v>43864</c:v>
                </c:pt>
                <c:pt idx="50">
                  <c:v>43865</c:v>
                </c:pt>
                <c:pt idx="51">
                  <c:v>43866</c:v>
                </c:pt>
                <c:pt idx="52">
                  <c:v>43867</c:v>
                </c:pt>
                <c:pt idx="53">
                  <c:v>43868</c:v>
                </c:pt>
                <c:pt idx="54">
                  <c:v>43871</c:v>
                </c:pt>
                <c:pt idx="55">
                  <c:v>43872</c:v>
                </c:pt>
                <c:pt idx="56">
                  <c:v>43873</c:v>
                </c:pt>
                <c:pt idx="57">
                  <c:v>43874</c:v>
                </c:pt>
                <c:pt idx="58">
                  <c:v>43875</c:v>
                </c:pt>
                <c:pt idx="59">
                  <c:v>43878</c:v>
                </c:pt>
                <c:pt idx="60">
                  <c:v>43879</c:v>
                </c:pt>
                <c:pt idx="61">
                  <c:v>43880</c:v>
                </c:pt>
                <c:pt idx="62">
                  <c:v>43881</c:v>
                </c:pt>
                <c:pt idx="63">
                  <c:v>43882</c:v>
                </c:pt>
                <c:pt idx="64">
                  <c:v>43885</c:v>
                </c:pt>
                <c:pt idx="65">
                  <c:v>43886</c:v>
                </c:pt>
                <c:pt idx="66">
                  <c:v>43887</c:v>
                </c:pt>
                <c:pt idx="67">
                  <c:v>43888</c:v>
                </c:pt>
                <c:pt idx="68">
                  <c:v>43889</c:v>
                </c:pt>
                <c:pt idx="69">
                  <c:v>43892</c:v>
                </c:pt>
                <c:pt idx="70">
                  <c:v>43893</c:v>
                </c:pt>
                <c:pt idx="71">
                  <c:v>43894</c:v>
                </c:pt>
                <c:pt idx="72">
                  <c:v>43895</c:v>
                </c:pt>
                <c:pt idx="73">
                  <c:v>43896</c:v>
                </c:pt>
                <c:pt idx="74">
                  <c:v>43899</c:v>
                </c:pt>
                <c:pt idx="75">
                  <c:v>43900</c:v>
                </c:pt>
                <c:pt idx="76">
                  <c:v>43901</c:v>
                </c:pt>
                <c:pt idx="77">
                  <c:v>43902</c:v>
                </c:pt>
                <c:pt idx="78">
                  <c:v>43903</c:v>
                </c:pt>
                <c:pt idx="79">
                  <c:v>43906</c:v>
                </c:pt>
                <c:pt idx="80">
                  <c:v>43907</c:v>
                </c:pt>
                <c:pt idx="81">
                  <c:v>43908</c:v>
                </c:pt>
                <c:pt idx="82">
                  <c:v>43909</c:v>
                </c:pt>
                <c:pt idx="83">
                  <c:v>43910</c:v>
                </c:pt>
                <c:pt idx="84">
                  <c:v>43913</c:v>
                </c:pt>
                <c:pt idx="85">
                  <c:v>43914</c:v>
                </c:pt>
                <c:pt idx="86">
                  <c:v>43915</c:v>
                </c:pt>
                <c:pt idx="87">
                  <c:v>43916</c:v>
                </c:pt>
                <c:pt idx="88">
                  <c:v>43917</c:v>
                </c:pt>
                <c:pt idx="89">
                  <c:v>43920</c:v>
                </c:pt>
                <c:pt idx="90">
                  <c:v>43921</c:v>
                </c:pt>
                <c:pt idx="91">
                  <c:v>43922</c:v>
                </c:pt>
                <c:pt idx="92">
                  <c:v>43924</c:v>
                </c:pt>
                <c:pt idx="93">
                  <c:v>43927</c:v>
                </c:pt>
                <c:pt idx="94">
                  <c:v>43928</c:v>
                </c:pt>
                <c:pt idx="95">
                  <c:v>43929</c:v>
                </c:pt>
                <c:pt idx="96">
                  <c:v>43930</c:v>
                </c:pt>
                <c:pt idx="97">
                  <c:v>43931</c:v>
                </c:pt>
                <c:pt idx="98">
                  <c:v>43934</c:v>
                </c:pt>
                <c:pt idx="99">
                  <c:v>43935</c:v>
                </c:pt>
                <c:pt idx="100">
                  <c:v>43936</c:v>
                </c:pt>
                <c:pt idx="101">
                  <c:v>43937</c:v>
                </c:pt>
                <c:pt idx="102">
                  <c:v>43938</c:v>
                </c:pt>
                <c:pt idx="103">
                  <c:v>43941</c:v>
                </c:pt>
                <c:pt idx="104">
                  <c:v>43942</c:v>
                </c:pt>
                <c:pt idx="105">
                  <c:v>43943</c:v>
                </c:pt>
                <c:pt idx="106">
                  <c:v>43944</c:v>
                </c:pt>
                <c:pt idx="107">
                  <c:v>43945</c:v>
                </c:pt>
                <c:pt idx="108">
                  <c:v>43948</c:v>
                </c:pt>
                <c:pt idx="109">
                  <c:v>43949</c:v>
                </c:pt>
                <c:pt idx="110">
                  <c:v>43950</c:v>
                </c:pt>
                <c:pt idx="111">
                  <c:v>43955</c:v>
                </c:pt>
                <c:pt idx="112">
                  <c:v>43956</c:v>
                </c:pt>
                <c:pt idx="113">
                  <c:v>43957</c:v>
                </c:pt>
                <c:pt idx="114">
                  <c:v>43958</c:v>
                </c:pt>
                <c:pt idx="115">
                  <c:v>43959</c:v>
                </c:pt>
                <c:pt idx="116">
                  <c:v>43962</c:v>
                </c:pt>
                <c:pt idx="117">
                  <c:v>43963</c:v>
                </c:pt>
                <c:pt idx="118">
                  <c:v>43964</c:v>
                </c:pt>
                <c:pt idx="119">
                  <c:v>43965</c:v>
                </c:pt>
                <c:pt idx="120">
                  <c:v>43966</c:v>
                </c:pt>
                <c:pt idx="121">
                  <c:v>43969</c:v>
                </c:pt>
                <c:pt idx="122">
                  <c:v>43970</c:v>
                </c:pt>
                <c:pt idx="123">
                  <c:v>43971</c:v>
                </c:pt>
                <c:pt idx="124">
                  <c:v>43972</c:v>
                </c:pt>
                <c:pt idx="125">
                  <c:v>43973</c:v>
                </c:pt>
                <c:pt idx="126">
                  <c:v>43976</c:v>
                </c:pt>
                <c:pt idx="127">
                  <c:v>43977</c:v>
                </c:pt>
                <c:pt idx="128">
                  <c:v>43978</c:v>
                </c:pt>
                <c:pt idx="129">
                  <c:v>43979</c:v>
                </c:pt>
                <c:pt idx="130">
                  <c:v>43980</c:v>
                </c:pt>
                <c:pt idx="131">
                  <c:v>43983</c:v>
                </c:pt>
                <c:pt idx="132">
                  <c:v>43984</c:v>
                </c:pt>
                <c:pt idx="133">
                  <c:v>43985</c:v>
                </c:pt>
                <c:pt idx="134">
                  <c:v>43986</c:v>
                </c:pt>
                <c:pt idx="135">
                  <c:v>43987</c:v>
                </c:pt>
                <c:pt idx="136">
                  <c:v>43990</c:v>
                </c:pt>
                <c:pt idx="137">
                  <c:v>43991</c:v>
                </c:pt>
                <c:pt idx="138">
                  <c:v>43992</c:v>
                </c:pt>
                <c:pt idx="139">
                  <c:v>43993</c:v>
                </c:pt>
                <c:pt idx="140">
                  <c:v>43994</c:v>
                </c:pt>
                <c:pt idx="141">
                  <c:v>43997</c:v>
                </c:pt>
                <c:pt idx="142">
                  <c:v>43998</c:v>
                </c:pt>
                <c:pt idx="143">
                  <c:v>43999</c:v>
                </c:pt>
                <c:pt idx="144">
                  <c:v>44000</c:v>
                </c:pt>
                <c:pt idx="145">
                  <c:v>44001</c:v>
                </c:pt>
                <c:pt idx="146">
                  <c:v>44004</c:v>
                </c:pt>
                <c:pt idx="147">
                  <c:v>44005</c:v>
                </c:pt>
                <c:pt idx="148">
                  <c:v>44006</c:v>
                </c:pt>
                <c:pt idx="149">
                  <c:v>44007</c:v>
                </c:pt>
                <c:pt idx="150">
                  <c:v>44008</c:v>
                </c:pt>
                <c:pt idx="151">
                  <c:v>44011</c:v>
                </c:pt>
                <c:pt idx="152">
                  <c:v>44012</c:v>
                </c:pt>
                <c:pt idx="153">
                  <c:v>44013</c:v>
                </c:pt>
                <c:pt idx="154">
                  <c:v>44014</c:v>
                </c:pt>
                <c:pt idx="155">
                  <c:v>44015</c:v>
                </c:pt>
                <c:pt idx="156">
                  <c:v>44018</c:v>
                </c:pt>
                <c:pt idx="157">
                  <c:v>44019</c:v>
                </c:pt>
                <c:pt idx="158">
                  <c:v>44020</c:v>
                </c:pt>
                <c:pt idx="159">
                  <c:v>44021</c:v>
                </c:pt>
                <c:pt idx="160">
                  <c:v>44022</c:v>
                </c:pt>
                <c:pt idx="161">
                  <c:v>44025</c:v>
                </c:pt>
                <c:pt idx="162">
                  <c:v>44026</c:v>
                </c:pt>
                <c:pt idx="163">
                  <c:v>44027</c:v>
                </c:pt>
                <c:pt idx="164">
                  <c:v>44028</c:v>
                </c:pt>
                <c:pt idx="165">
                  <c:v>44029</c:v>
                </c:pt>
                <c:pt idx="166">
                  <c:v>44032</c:v>
                </c:pt>
                <c:pt idx="167">
                  <c:v>44033</c:v>
                </c:pt>
                <c:pt idx="168">
                  <c:v>44034</c:v>
                </c:pt>
                <c:pt idx="169">
                  <c:v>44035</c:v>
                </c:pt>
                <c:pt idx="170">
                  <c:v>44036</c:v>
                </c:pt>
                <c:pt idx="171">
                  <c:v>44039</c:v>
                </c:pt>
                <c:pt idx="172">
                  <c:v>44040</c:v>
                </c:pt>
                <c:pt idx="173">
                  <c:v>44041</c:v>
                </c:pt>
                <c:pt idx="174">
                  <c:v>44042</c:v>
                </c:pt>
                <c:pt idx="175">
                  <c:v>44043</c:v>
                </c:pt>
                <c:pt idx="176">
                  <c:v>44046</c:v>
                </c:pt>
                <c:pt idx="177">
                  <c:v>44047</c:v>
                </c:pt>
                <c:pt idx="178">
                  <c:v>44048</c:v>
                </c:pt>
                <c:pt idx="179">
                  <c:v>44049</c:v>
                </c:pt>
                <c:pt idx="180">
                  <c:v>44050</c:v>
                </c:pt>
                <c:pt idx="181">
                  <c:v>44053</c:v>
                </c:pt>
                <c:pt idx="182">
                  <c:v>44054</c:v>
                </c:pt>
                <c:pt idx="183">
                  <c:v>44055</c:v>
                </c:pt>
                <c:pt idx="184">
                  <c:v>44056</c:v>
                </c:pt>
                <c:pt idx="185">
                  <c:v>44057</c:v>
                </c:pt>
                <c:pt idx="186">
                  <c:v>44060</c:v>
                </c:pt>
                <c:pt idx="187">
                  <c:v>44061</c:v>
                </c:pt>
                <c:pt idx="188">
                  <c:v>44062</c:v>
                </c:pt>
                <c:pt idx="189">
                  <c:v>44063</c:v>
                </c:pt>
                <c:pt idx="190">
                  <c:v>44064</c:v>
                </c:pt>
                <c:pt idx="191">
                  <c:v>44067</c:v>
                </c:pt>
                <c:pt idx="192">
                  <c:v>44068</c:v>
                </c:pt>
                <c:pt idx="193">
                  <c:v>44069</c:v>
                </c:pt>
                <c:pt idx="194">
                  <c:v>44070</c:v>
                </c:pt>
                <c:pt idx="195">
                  <c:v>44071</c:v>
                </c:pt>
                <c:pt idx="196">
                  <c:v>44074</c:v>
                </c:pt>
                <c:pt idx="197">
                  <c:v>44075</c:v>
                </c:pt>
                <c:pt idx="198">
                  <c:v>44077</c:v>
                </c:pt>
                <c:pt idx="199">
                  <c:v>44078</c:v>
                </c:pt>
                <c:pt idx="200">
                  <c:v>44081</c:v>
                </c:pt>
                <c:pt idx="201">
                  <c:v>44082</c:v>
                </c:pt>
                <c:pt idx="202">
                  <c:v>44083</c:v>
                </c:pt>
                <c:pt idx="203">
                  <c:v>44084</c:v>
                </c:pt>
                <c:pt idx="204">
                  <c:v>44085</c:v>
                </c:pt>
                <c:pt idx="205">
                  <c:v>44088</c:v>
                </c:pt>
                <c:pt idx="206">
                  <c:v>44089</c:v>
                </c:pt>
                <c:pt idx="207">
                  <c:v>44090</c:v>
                </c:pt>
                <c:pt idx="208">
                  <c:v>44091</c:v>
                </c:pt>
                <c:pt idx="209">
                  <c:v>44092</c:v>
                </c:pt>
                <c:pt idx="210">
                  <c:v>44095</c:v>
                </c:pt>
                <c:pt idx="211">
                  <c:v>44096</c:v>
                </c:pt>
                <c:pt idx="212">
                  <c:v>44097</c:v>
                </c:pt>
                <c:pt idx="213">
                  <c:v>44098</c:v>
                </c:pt>
                <c:pt idx="214">
                  <c:v>44099</c:v>
                </c:pt>
                <c:pt idx="215">
                  <c:v>44102</c:v>
                </c:pt>
                <c:pt idx="216">
                  <c:v>44103</c:v>
                </c:pt>
                <c:pt idx="217">
                  <c:v>44104</c:v>
                </c:pt>
                <c:pt idx="218">
                  <c:v>44105</c:v>
                </c:pt>
                <c:pt idx="219">
                  <c:v>44106</c:v>
                </c:pt>
                <c:pt idx="220">
                  <c:v>44109</c:v>
                </c:pt>
                <c:pt idx="221">
                  <c:v>44110</c:v>
                </c:pt>
                <c:pt idx="222">
                  <c:v>44111</c:v>
                </c:pt>
                <c:pt idx="223">
                  <c:v>44112</c:v>
                </c:pt>
                <c:pt idx="224">
                  <c:v>44113</c:v>
                </c:pt>
                <c:pt idx="225">
                  <c:v>44116</c:v>
                </c:pt>
                <c:pt idx="226">
                  <c:v>44117</c:v>
                </c:pt>
                <c:pt idx="227">
                  <c:v>44118</c:v>
                </c:pt>
                <c:pt idx="228">
                  <c:v>44119</c:v>
                </c:pt>
                <c:pt idx="229">
                  <c:v>44120</c:v>
                </c:pt>
                <c:pt idx="230">
                  <c:v>44123</c:v>
                </c:pt>
                <c:pt idx="231">
                  <c:v>44124</c:v>
                </c:pt>
                <c:pt idx="232">
                  <c:v>44125</c:v>
                </c:pt>
                <c:pt idx="233">
                  <c:v>44126</c:v>
                </c:pt>
                <c:pt idx="234">
                  <c:v>44127</c:v>
                </c:pt>
                <c:pt idx="235">
                  <c:v>44130</c:v>
                </c:pt>
                <c:pt idx="236">
                  <c:v>44131</c:v>
                </c:pt>
                <c:pt idx="237">
                  <c:v>44132</c:v>
                </c:pt>
                <c:pt idx="238">
                  <c:v>44133</c:v>
                </c:pt>
                <c:pt idx="239">
                  <c:v>44134</c:v>
                </c:pt>
                <c:pt idx="240">
                  <c:v>44137</c:v>
                </c:pt>
                <c:pt idx="241">
                  <c:v>44138</c:v>
                </c:pt>
                <c:pt idx="242">
                  <c:v>44139</c:v>
                </c:pt>
                <c:pt idx="243">
                  <c:v>44140</c:v>
                </c:pt>
                <c:pt idx="244">
                  <c:v>44141</c:v>
                </c:pt>
                <c:pt idx="245">
                  <c:v>44144</c:v>
                </c:pt>
                <c:pt idx="246">
                  <c:v>44145</c:v>
                </c:pt>
                <c:pt idx="247">
                  <c:v>44146</c:v>
                </c:pt>
                <c:pt idx="248">
                  <c:v>44147</c:v>
                </c:pt>
                <c:pt idx="249">
                  <c:v>44148</c:v>
                </c:pt>
                <c:pt idx="250">
                  <c:v>44151</c:v>
                </c:pt>
                <c:pt idx="251">
                  <c:v>44152</c:v>
                </c:pt>
                <c:pt idx="252">
                  <c:v>44153</c:v>
                </c:pt>
                <c:pt idx="253">
                  <c:v>44154</c:v>
                </c:pt>
                <c:pt idx="254">
                  <c:v>44155</c:v>
                </c:pt>
                <c:pt idx="255">
                  <c:v>44158</c:v>
                </c:pt>
                <c:pt idx="256">
                  <c:v>44159</c:v>
                </c:pt>
                <c:pt idx="257">
                  <c:v>44160</c:v>
                </c:pt>
                <c:pt idx="258">
                  <c:v>44161</c:v>
                </c:pt>
                <c:pt idx="259">
                  <c:v>44162</c:v>
                </c:pt>
                <c:pt idx="260">
                  <c:v>44165</c:v>
                </c:pt>
                <c:pt idx="261">
                  <c:v>44166</c:v>
                </c:pt>
                <c:pt idx="262">
                  <c:v>44167</c:v>
                </c:pt>
                <c:pt idx="263">
                  <c:v>44168</c:v>
                </c:pt>
                <c:pt idx="264">
                  <c:v>44169</c:v>
                </c:pt>
                <c:pt idx="265">
                  <c:v>44172</c:v>
                </c:pt>
                <c:pt idx="266">
                  <c:v>44173</c:v>
                </c:pt>
                <c:pt idx="267">
                  <c:v>44174</c:v>
                </c:pt>
                <c:pt idx="268">
                  <c:v>44175</c:v>
                </c:pt>
                <c:pt idx="269">
                  <c:v>44176</c:v>
                </c:pt>
                <c:pt idx="270">
                  <c:v>44179</c:v>
                </c:pt>
                <c:pt idx="271">
                  <c:v>44180</c:v>
                </c:pt>
                <c:pt idx="272">
                  <c:v>44181</c:v>
                </c:pt>
                <c:pt idx="273">
                  <c:v>44182</c:v>
                </c:pt>
                <c:pt idx="274">
                  <c:v>44183</c:v>
                </c:pt>
                <c:pt idx="275">
                  <c:v>44186</c:v>
                </c:pt>
                <c:pt idx="276">
                  <c:v>44187</c:v>
                </c:pt>
                <c:pt idx="277">
                  <c:v>44188</c:v>
                </c:pt>
                <c:pt idx="278">
                  <c:v>44189</c:v>
                </c:pt>
                <c:pt idx="279">
                  <c:v>44190</c:v>
                </c:pt>
                <c:pt idx="280">
                  <c:v>44193</c:v>
                </c:pt>
                <c:pt idx="281">
                  <c:v>44194</c:v>
                </c:pt>
                <c:pt idx="282">
                  <c:v>44195</c:v>
                </c:pt>
                <c:pt idx="283">
                  <c:v>44196</c:v>
                </c:pt>
                <c:pt idx="284">
                  <c:v>44200</c:v>
                </c:pt>
                <c:pt idx="285">
                  <c:v>44201</c:v>
                </c:pt>
                <c:pt idx="286">
                  <c:v>44202</c:v>
                </c:pt>
                <c:pt idx="287">
                  <c:v>44203</c:v>
                </c:pt>
                <c:pt idx="288">
                  <c:v>44204</c:v>
                </c:pt>
                <c:pt idx="289">
                  <c:v>44207</c:v>
                </c:pt>
                <c:pt idx="290">
                  <c:v>44208</c:v>
                </c:pt>
                <c:pt idx="291">
                  <c:v>44209</c:v>
                </c:pt>
                <c:pt idx="292">
                  <c:v>44210</c:v>
                </c:pt>
                <c:pt idx="293">
                  <c:v>44211</c:v>
                </c:pt>
                <c:pt idx="294">
                  <c:v>44214</c:v>
                </c:pt>
                <c:pt idx="295">
                  <c:v>44215</c:v>
                </c:pt>
                <c:pt idx="296">
                  <c:v>44216</c:v>
                </c:pt>
                <c:pt idx="297">
                  <c:v>44217</c:v>
                </c:pt>
                <c:pt idx="298">
                  <c:v>44218</c:v>
                </c:pt>
                <c:pt idx="299">
                  <c:v>44221</c:v>
                </c:pt>
                <c:pt idx="300">
                  <c:v>44222</c:v>
                </c:pt>
                <c:pt idx="301">
                  <c:v>44223</c:v>
                </c:pt>
                <c:pt idx="302">
                  <c:v>44224</c:v>
                </c:pt>
                <c:pt idx="303">
                  <c:v>44225</c:v>
                </c:pt>
                <c:pt idx="304">
                  <c:v>44228</c:v>
                </c:pt>
                <c:pt idx="305">
                  <c:v>44229</c:v>
                </c:pt>
                <c:pt idx="306">
                  <c:v>44230</c:v>
                </c:pt>
                <c:pt idx="307">
                  <c:v>44231</c:v>
                </c:pt>
                <c:pt idx="308">
                  <c:v>44232</c:v>
                </c:pt>
                <c:pt idx="309">
                  <c:v>44235</c:v>
                </c:pt>
                <c:pt idx="310">
                  <c:v>44236</c:v>
                </c:pt>
                <c:pt idx="311">
                  <c:v>44244</c:v>
                </c:pt>
                <c:pt idx="312">
                  <c:v>44245</c:v>
                </c:pt>
                <c:pt idx="313">
                  <c:v>44246</c:v>
                </c:pt>
                <c:pt idx="314">
                  <c:v>44249</c:v>
                </c:pt>
                <c:pt idx="315">
                  <c:v>44250</c:v>
                </c:pt>
                <c:pt idx="316">
                  <c:v>44251</c:v>
                </c:pt>
                <c:pt idx="317">
                  <c:v>44252</c:v>
                </c:pt>
                <c:pt idx="318">
                  <c:v>44253</c:v>
                </c:pt>
                <c:pt idx="319">
                  <c:v>44256</c:v>
                </c:pt>
                <c:pt idx="320">
                  <c:v>44257</c:v>
                </c:pt>
                <c:pt idx="321">
                  <c:v>44258</c:v>
                </c:pt>
                <c:pt idx="322">
                  <c:v>44259</c:v>
                </c:pt>
                <c:pt idx="323">
                  <c:v>44260</c:v>
                </c:pt>
                <c:pt idx="324">
                  <c:v>44263</c:v>
                </c:pt>
                <c:pt idx="325">
                  <c:v>44264</c:v>
                </c:pt>
                <c:pt idx="326">
                  <c:v>44265</c:v>
                </c:pt>
                <c:pt idx="327">
                  <c:v>44266</c:v>
                </c:pt>
                <c:pt idx="328">
                  <c:v>44267</c:v>
                </c:pt>
                <c:pt idx="329">
                  <c:v>44270</c:v>
                </c:pt>
                <c:pt idx="330">
                  <c:v>44271</c:v>
                </c:pt>
                <c:pt idx="331">
                  <c:v>44272</c:v>
                </c:pt>
                <c:pt idx="332">
                  <c:v>44273</c:v>
                </c:pt>
                <c:pt idx="333">
                  <c:v>44274</c:v>
                </c:pt>
                <c:pt idx="334">
                  <c:v>44277</c:v>
                </c:pt>
                <c:pt idx="335">
                  <c:v>44278</c:v>
                </c:pt>
                <c:pt idx="336">
                  <c:v>44279</c:v>
                </c:pt>
                <c:pt idx="337">
                  <c:v>44280</c:v>
                </c:pt>
                <c:pt idx="338">
                  <c:v>44281</c:v>
                </c:pt>
                <c:pt idx="339">
                  <c:v>44284</c:v>
                </c:pt>
                <c:pt idx="340">
                  <c:v>44285</c:v>
                </c:pt>
                <c:pt idx="341">
                  <c:v>44286</c:v>
                </c:pt>
                <c:pt idx="342">
                  <c:v>44287</c:v>
                </c:pt>
                <c:pt idx="343">
                  <c:v>44288</c:v>
                </c:pt>
                <c:pt idx="344">
                  <c:v>44291</c:v>
                </c:pt>
                <c:pt idx="345">
                  <c:v>44292</c:v>
                </c:pt>
                <c:pt idx="346">
                  <c:v>44293</c:v>
                </c:pt>
                <c:pt idx="347">
                  <c:v>44294</c:v>
                </c:pt>
                <c:pt idx="348">
                  <c:v>44295</c:v>
                </c:pt>
                <c:pt idx="349">
                  <c:v>44298</c:v>
                </c:pt>
                <c:pt idx="350">
                  <c:v>44299</c:v>
                </c:pt>
                <c:pt idx="351">
                  <c:v>44300</c:v>
                </c:pt>
                <c:pt idx="352">
                  <c:v>44301</c:v>
                </c:pt>
                <c:pt idx="353">
                  <c:v>44302</c:v>
                </c:pt>
                <c:pt idx="354">
                  <c:v>44305</c:v>
                </c:pt>
                <c:pt idx="355">
                  <c:v>44306</c:v>
                </c:pt>
                <c:pt idx="356">
                  <c:v>44308</c:v>
                </c:pt>
                <c:pt idx="357">
                  <c:v>44309</c:v>
                </c:pt>
                <c:pt idx="358">
                  <c:v>44312</c:v>
                </c:pt>
                <c:pt idx="359">
                  <c:v>44313</c:v>
                </c:pt>
                <c:pt idx="360">
                  <c:v>44314</c:v>
                </c:pt>
                <c:pt idx="361">
                  <c:v>44315</c:v>
                </c:pt>
                <c:pt idx="362">
                  <c:v>44320</c:v>
                </c:pt>
                <c:pt idx="363">
                  <c:v>44321</c:v>
                </c:pt>
                <c:pt idx="364">
                  <c:v>44322</c:v>
                </c:pt>
                <c:pt idx="365">
                  <c:v>44323</c:v>
                </c:pt>
                <c:pt idx="366">
                  <c:v>44326</c:v>
                </c:pt>
                <c:pt idx="367">
                  <c:v>44327</c:v>
                </c:pt>
                <c:pt idx="368">
                  <c:v>44328</c:v>
                </c:pt>
                <c:pt idx="369">
                  <c:v>44329</c:v>
                </c:pt>
                <c:pt idx="370">
                  <c:v>44330</c:v>
                </c:pt>
                <c:pt idx="371">
                  <c:v>44333</c:v>
                </c:pt>
                <c:pt idx="372">
                  <c:v>44334</c:v>
                </c:pt>
                <c:pt idx="373">
                  <c:v>44335</c:v>
                </c:pt>
                <c:pt idx="374">
                  <c:v>44336</c:v>
                </c:pt>
                <c:pt idx="375">
                  <c:v>44337</c:v>
                </c:pt>
                <c:pt idx="376">
                  <c:v>44340</c:v>
                </c:pt>
                <c:pt idx="377">
                  <c:v>44341</c:v>
                </c:pt>
                <c:pt idx="378">
                  <c:v>44342</c:v>
                </c:pt>
                <c:pt idx="379">
                  <c:v>44343</c:v>
                </c:pt>
                <c:pt idx="380">
                  <c:v>44344</c:v>
                </c:pt>
                <c:pt idx="381">
                  <c:v>44347</c:v>
                </c:pt>
                <c:pt idx="382">
                  <c:v>44348</c:v>
                </c:pt>
                <c:pt idx="383">
                  <c:v>44349</c:v>
                </c:pt>
                <c:pt idx="384">
                  <c:v>44350</c:v>
                </c:pt>
                <c:pt idx="385">
                  <c:v>44351</c:v>
                </c:pt>
                <c:pt idx="386">
                  <c:v>44354</c:v>
                </c:pt>
                <c:pt idx="387">
                  <c:v>44355</c:v>
                </c:pt>
                <c:pt idx="388">
                  <c:v>44356</c:v>
                </c:pt>
                <c:pt idx="389">
                  <c:v>44357</c:v>
                </c:pt>
                <c:pt idx="390">
                  <c:v>44358</c:v>
                </c:pt>
                <c:pt idx="391">
                  <c:v>44361</c:v>
                </c:pt>
                <c:pt idx="392">
                  <c:v>44362</c:v>
                </c:pt>
                <c:pt idx="393">
                  <c:v>44363</c:v>
                </c:pt>
                <c:pt idx="394">
                  <c:v>44364</c:v>
                </c:pt>
                <c:pt idx="395">
                  <c:v>44365</c:v>
                </c:pt>
                <c:pt idx="396">
                  <c:v>44368</c:v>
                </c:pt>
                <c:pt idx="397">
                  <c:v>44369</c:v>
                </c:pt>
                <c:pt idx="398">
                  <c:v>44370</c:v>
                </c:pt>
                <c:pt idx="399">
                  <c:v>44371</c:v>
                </c:pt>
                <c:pt idx="400">
                  <c:v>44372</c:v>
                </c:pt>
                <c:pt idx="401">
                  <c:v>44375</c:v>
                </c:pt>
                <c:pt idx="402">
                  <c:v>44376</c:v>
                </c:pt>
                <c:pt idx="403">
                  <c:v>44377</c:v>
                </c:pt>
                <c:pt idx="404">
                  <c:v>44378</c:v>
                </c:pt>
                <c:pt idx="405">
                  <c:v>44379</c:v>
                </c:pt>
                <c:pt idx="406">
                  <c:v>44382</c:v>
                </c:pt>
                <c:pt idx="407">
                  <c:v>44383</c:v>
                </c:pt>
                <c:pt idx="408">
                  <c:v>44384</c:v>
                </c:pt>
                <c:pt idx="409">
                  <c:v>44385</c:v>
                </c:pt>
                <c:pt idx="410">
                  <c:v>44386</c:v>
                </c:pt>
                <c:pt idx="411">
                  <c:v>44389</c:v>
                </c:pt>
                <c:pt idx="412">
                  <c:v>44390</c:v>
                </c:pt>
                <c:pt idx="413">
                  <c:v>44391</c:v>
                </c:pt>
                <c:pt idx="414">
                  <c:v>44392</c:v>
                </c:pt>
                <c:pt idx="415">
                  <c:v>44393</c:v>
                </c:pt>
                <c:pt idx="416">
                  <c:v>44396</c:v>
                </c:pt>
                <c:pt idx="417">
                  <c:v>44397</c:v>
                </c:pt>
                <c:pt idx="418">
                  <c:v>44398</c:v>
                </c:pt>
                <c:pt idx="419">
                  <c:v>44399</c:v>
                </c:pt>
                <c:pt idx="420">
                  <c:v>44400</c:v>
                </c:pt>
                <c:pt idx="421">
                  <c:v>44403</c:v>
                </c:pt>
                <c:pt idx="422">
                  <c:v>44404</c:v>
                </c:pt>
                <c:pt idx="423">
                  <c:v>44405</c:v>
                </c:pt>
                <c:pt idx="424">
                  <c:v>44406</c:v>
                </c:pt>
                <c:pt idx="425">
                  <c:v>44407</c:v>
                </c:pt>
                <c:pt idx="426">
                  <c:v>44410</c:v>
                </c:pt>
                <c:pt idx="427">
                  <c:v>44411</c:v>
                </c:pt>
                <c:pt idx="428">
                  <c:v>44412</c:v>
                </c:pt>
                <c:pt idx="429">
                  <c:v>44413</c:v>
                </c:pt>
                <c:pt idx="430">
                  <c:v>44414</c:v>
                </c:pt>
                <c:pt idx="431">
                  <c:v>44417</c:v>
                </c:pt>
                <c:pt idx="432">
                  <c:v>44418</c:v>
                </c:pt>
                <c:pt idx="433">
                  <c:v>44419</c:v>
                </c:pt>
                <c:pt idx="434">
                  <c:v>44420</c:v>
                </c:pt>
                <c:pt idx="435">
                  <c:v>44421</c:v>
                </c:pt>
                <c:pt idx="436">
                  <c:v>44424</c:v>
                </c:pt>
                <c:pt idx="437">
                  <c:v>44425</c:v>
                </c:pt>
                <c:pt idx="438">
                  <c:v>44426</c:v>
                </c:pt>
                <c:pt idx="439">
                  <c:v>44427</c:v>
                </c:pt>
                <c:pt idx="440">
                  <c:v>44428</c:v>
                </c:pt>
                <c:pt idx="441">
                  <c:v>44431</c:v>
                </c:pt>
                <c:pt idx="442">
                  <c:v>44432</c:v>
                </c:pt>
                <c:pt idx="443">
                  <c:v>44433</c:v>
                </c:pt>
                <c:pt idx="444">
                  <c:v>44434</c:v>
                </c:pt>
                <c:pt idx="445">
                  <c:v>44435</c:v>
                </c:pt>
                <c:pt idx="446">
                  <c:v>44438</c:v>
                </c:pt>
                <c:pt idx="447">
                  <c:v>44439</c:v>
                </c:pt>
                <c:pt idx="448">
                  <c:v>44440</c:v>
                </c:pt>
                <c:pt idx="449">
                  <c:v>44445</c:v>
                </c:pt>
                <c:pt idx="450">
                  <c:v>44446</c:v>
                </c:pt>
                <c:pt idx="451">
                  <c:v>44447</c:v>
                </c:pt>
                <c:pt idx="452">
                  <c:v>44448</c:v>
                </c:pt>
                <c:pt idx="453">
                  <c:v>44449</c:v>
                </c:pt>
                <c:pt idx="454">
                  <c:v>44452</c:v>
                </c:pt>
                <c:pt idx="455">
                  <c:v>44453</c:v>
                </c:pt>
                <c:pt idx="456">
                  <c:v>44454</c:v>
                </c:pt>
                <c:pt idx="457">
                  <c:v>44455</c:v>
                </c:pt>
                <c:pt idx="458">
                  <c:v>44456</c:v>
                </c:pt>
                <c:pt idx="459">
                  <c:v>44459</c:v>
                </c:pt>
                <c:pt idx="460">
                  <c:v>44460</c:v>
                </c:pt>
                <c:pt idx="461">
                  <c:v>44461</c:v>
                </c:pt>
                <c:pt idx="462">
                  <c:v>44462</c:v>
                </c:pt>
                <c:pt idx="463">
                  <c:v>44463</c:v>
                </c:pt>
                <c:pt idx="464">
                  <c:v>44466</c:v>
                </c:pt>
                <c:pt idx="465">
                  <c:v>44467</c:v>
                </c:pt>
                <c:pt idx="466">
                  <c:v>44468</c:v>
                </c:pt>
                <c:pt idx="467">
                  <c:v>44469</c:v>
                </c:pt>
                <c:pt idx="468">
                  <c:v>44470</c:v>
                </c:pt>
                <c:pt idx="469">
                  <c:v>44473</c:v>
                </c:pt>
                <c:pt idx="470">
                  <c:v>44474</c:v>
                </c:pt>
                <c:pt idx="471">
                  <c:v>44475</c:v>
                </c:pt>
                <c:pt idx="472">
                  <c:v>44476</c:v>
                </c:pt>
                <c:pt idx="473">
                  <c:v>44477</c:v>
                </c:pt>
                <c:pt idx="474">
                  <c:v>44480</c:v>
                </c:pt>
                <c:pt idx="475">
                  <c:v>44481</c:v>
                </c:pt>
                <c:pt idx="476">
                  <c:v>44482</c:v>
                </c:pt>
                <c:pt idx="477">
                  <c:v>44483</c:v>
                </c:pt>
                <c:pt idx="478">
                  <c:v>44484</c:v>
                </c:pt>
                <c:pt idx="479">
                  <c:v>44487</c:v>
                </c:pt>
                <c:pt idx="480">
                  <c:v>44488</c:v>
                </c:pt>
                <c:pt idx="481">
                  <c:v>44489</c:v>
                </c:pt>
                <c:pt idx="482">
                  <c:v>44490</c:v>
                </c:pt>
                <c:pt idx="483">
                  <c:v>44491</c:v>
                </c:pt>
                <c:pt idx="484">
                  <c:v>44494</c:v>
                </c:pt>
                <c:pt idx="485">
                  <c:v>44495</c:v>
                </c:pt>
                <c:pt idx="486">
                  <c:v>44496</c:v>
                </c:pt>
                <c:pt idx="487">
                  <c:v>44497</c:v>
                </c:pt>
                <c:pt idx="488">
                  <c:v>44498</c:v>
                </c:pt>
                <c:pt idx="489">
                  <c:v>44501</c:v>
                </c:pt>
                <c:pt idx="490">
                  <c:v>44502</c:v>
                </c:pt>
                <c:pt idx="491">
                  <c:v>44503</c:v>
                </c:pt>
                <c:pt idx="492">
                  <c:v>44504</c:v>
                </c:pt>
                <c:pt idx="493">
                  <c:v>44505</c:v>
                </c:pt>
                <c:pt idx="494">
                  <c:v>44508</c:v>
                </c:pt>
                <c:pt idx="495">
                  <c:v>44509</c:v>
                </c:pt>
                <c:pt idx="496">
                  <c:v>44510</c:v>
                </c:pt>
                <c:pt idx="497">
                  <c:v>44511</c:v>
                </c:pt>
                <c:pt idx="498">
                  <c:v>44512</c:v>
                </c:pt>
                <c:pt idx="499">
                  <c:v>44515</c:v>
                </c:pt>
                <c:pt idx="500">
                  <c:v>44516</c:v>
                </c:pt>
                <c:pt idx="501">
                  <c:v>44517</c:v>
                </c:pt>
                <c:pt idx="502">
                  <c:v>44518</c:v>
                </c:pt>
                <c:pt idx="503">
                  <c:v>44519</c:v>
                </c:pt>
                <c:pt idx="504">
                  <c:v>44522</c:v>
                </c:pt>
                <c:pt idx="505">
                  <c:v>44523</c:v>
                </c:pt>
                <c:pt idx="506">
                  <c:v>44524</c:v>
                </c:pt>
                <c:pt idx="507">
                  <c:v>44525</c:v>
                </c:pt>
                <c:pt idx="508">
                  <c:v>44526</c:v>
                </c:pt>
                <c:pt idx="509">
                  <c:v>44529</c:v>
                </c:pt>
                <c:pt idx="510">
                  <c:v>44530</c:v>
                </c:pt>
                <c:pt idx="511">
                  <c:v>44531</c:v>
                </c:pt>
                <c:pt idx="512">
                  <c:v>44532</c:v>
                </c:pt>
                <c:pt idx="513">
                  <c:v>44533</c:v>
                </c:pt>
                <c:pt idx="514">
                  <c:v>44536</c:v>
                </c:pt>
                <c:pt idx="515">
                  <c:v>44537</c:v>
                </c:pt>
                <c:pt idx="516">
                  <c:v>44538</c:v>
                </c:pt>
                <c:pt idx="517">
                  <c:v>44539</c:v>
                </c:pt>
                <c:pt idx="518">
                  <c:v>44540</c:v>
                </c:pt>
                <c:pt idx="519">
                  <c:v>44543</c:v>
                </c:pt>
                <c:pt idx="520">
                  <c:v>44544</c:v>
                </c:pt>
                <c:pt idx="521">
                  <c:v>44545</c:v>
                </c:pt>
                <c:pt idx="522">
                  <c:v>44546</c:v>
                </c:pt>
                <c:pt idx="523">
                  <c:v>44547</c:v>
                </c:pt>
                <c:pt idx="524">
                  <c:v>44550</c:v>
                </c:pt>
                <c:pt idx="525">
                  <c:v>44551</c:v>
                </c:pt>
                <c:pt idx="526">
                  <c:v>44552</c:v>
                </c:pt>
                <c:pt idx="527">
                  <c:v>44553</c:v>
                </c:pt>
                <c:pt idx="528">
                  <c:v>44554</c:v>
                </c:pt>
                <c:pt idx="529">
                  <c:v>44557</c:v>
                </c:pt>
                <c:pt idx="530">
                  <c:v>44558</c:v>
                </c:pt>
                <c:pt idx="531">
                  <c:v>44559</c:v>
                </c:pt>
                <c:pt idx="532">
                  <c:v>44560</c:v>
                </c:pt>
                <c:pt idx="533">
                  <c:v>44561</c:v>
                </c:pt>
                <c:pt idx="534">
                  <c:v>44565</c:v>
                </c:pt>
                <c:pt idx="535">
                  <c:v>44566</c:v>
                </c:pt>
                <c:pt idx="536">
                  <c:v>44567</c:v>
                </c:pt>
                <c:pt idx="537">
                  <c:v>44568</c:v>
                </c:pt>
                <c:pt idx="538">
                  <c:v>44571</c:v>
                </c:pt>
                <c:pt idx="539">
                  <c:v>44572</c:v>
                </c:pt>
                <c:pt idx="540">
                  <c:v>44573</c:v>
                </c:pt>
                <c:pt idx="541">
                  <c:v>44574</c:v>
                </c:pt>
                <c:pt idx="542">
                  <c:v>44575</c:v>
                </c:pt>
                <c:pt idx="543">
                  <c:v>44578</c:v>
                </c:pt>
                <c:pt idx="544">
                  <c:v>44579</c:v>
                </c:pt>
                <c:pt idx="545">
                  <c:v>44580</c:v>
                </c:pt>
                <c:pt idx="546">
                  <c:v>44581</c:v>
                </c:pt>
                <c:pt idx="547">
                  <c:v>44582</c:v>
                </c:pt>
                <c:pt idx="548">
                  <c:v>44585</c:v>
                </c:pt>
                <c:pt idx="549">
                  <c:v>44586</c:v>
                </c:pt>
                <c:pt idx="550">
                  <c:v>44587</c:v>
                </c:pt>
                <c:pt idx="551">
                  <c:v>44588</c:v>
                </c:pt>
                <c:pt idx="552">
                  <c:v>44589</c:v>
                </c:pt>
                <c:pt idx="553">
                  <c:v>44599</c:v>
                </c:pt>
                <c:pt idx="554">
                  <c:v>44600</c:v>
                </c:pt>
                <c:pt idx="555">
                  <c:v>44601</c:v>
                </c:pt>
                <c:pt idx="556">
                  <c:v>44602</c:v>
                </c:pt>
                <c:pt idx="557">
                  <c:v>44603</c:v>
                </c:pt>
                <c:pt idx="558">
                  <c:v>44606</c:v>
                </c:pt>
                <c:pt idx="559">
                  <c:v>44607</c:v>
                </c:pt>
                <c:pt idx="560">
                  <c:v>44608</c:v>
                </c:pt>
                <c:pt idx="561">
                  <c:v>44609</c:v>
                </c:pt>
                <c:pt idx="562">
                  <c:v>44610</c:v>
                </c:pt>
                <c:pt idx="563">
                  <c:v>44613</c:v>
                </c:pt>
                <c:pt idx="564">
                  <c:v>44614</c:v>
                </c:pt>
                <c:pt idx="565">
                  <c:v>44615</c:v>
                </c:pt>
                <c:pt idx="566">
                  <c:v>44616</c:v>
                </c:pt>
                <c:pt idx="567">
                  <c:v>44617</c:v>
                </c:pt>
                <c:pt idx="568">
                  <c:v>44620</c:v>
                </c:pt>
                <c:pt idx="569">
                  <c:v>44621</c:v>
                </c:pt>
                <c:pt idx="570">
                  <c:v>44622</c:v>
                </c:pt>
                <c:pt idx="571">
                  <c:v>44623</c:v>
                </c:pt>
                <c:pt idx="572">
                  <c:v>44624</c:v>
                </c:pt>
                <c:pt idx="573">
                  <c:v>44627</c:v>
                </c:pt>
                <c:pt idx="574">
                  <c:v>44628</c:v>
                </c:pt>
                <c:pt idx="575">
                  <c:v>44629</c:v>
                </c:pt>
                <c:pt idx="576">
                  <c:v>44630</c:v>
                </c:pt>
                <c:pt idx="577">
                  <c:v>44631</c:v>
                </c:pt>
                <c:pt idx="578">
                  <c:v>44634</c:v>
                </c:pt>
                <c:pt idx="579">
                  <c:v>44635</c:v>
                </c:pt>
                <c:pt idx="580">
                  <c:v>44636</c:v>
                </c:pt>
                <c:pt idx="581">
                  <c:v>44637</c:v>
                </c:pt>
                <c:pt idx="582">
                  <c:v>44638</c:v>
                </c:pt>
                <c:pt idx="583">
                  <c:v>44641</c:v>
                </c:pt>
                <c:pt idx="584">
                  <c:v>44642</c:v>
                </c:pt>
                <c:pt idx="585">
                  <c:v>44643</c:v>
                </c:pt>
                <c:pt idx="586">
                  <c:v>44644</c:v>
                </c:pt>
                <c:pt idx="587">
                  <c:v>44645</c:v>
                </c:pt>
                <c:pt idx="588">
                  <c:v>44648</c:v>
                </c:pt>
                <c:pt idx="589">
                  <c:v>44649</c:v>
                </c:pt>
                <c:pt idx="590">
                  <c:v>44650</c:v>
                </c:pt>
                <c:pt idx="591">
                  <c:v>44651</c:v>
                </c:pt>
                <c:pt idx="592">
                  <c:v>44652</c:v>
                </c:pt>
                <c:pt idx="593">
                  <c:v>44655</c:v>
                </c:pt>
                <c:pt idx="594">
                  <c:v>44656</c:v>
                </c:pt>
                <c:pt idx="595">
                  <c:v>44657</c:v>
                </c:pt>
                <c:pt idx="596">
                  <c:v>44658</c:v>
                </c:pt>
                <c:pt idx="597">
                  <c:v>44659</c:v>
                </c:pt>
                <c:pt idx="598">
                  <c:v>44663</c:v>
                </c:pt>
                <c:pt idx="599">
                  <c:v>44664</c:v>
                </c:pt>
                <c:pt idx="600">
                  <c:v>44665</c:v>
                </c:pt>
                <c:pt idx="601">
                  <c:v>44666</c:v>
                </c:pt>
                <c:pt idx="602">
                  <c:v>44669</c:v>
                </c:pt>
                <c:pt idx="603">
                  <c:v>44670</c:v>
                </c:pt>
                <c:pt idx="604">
                  <c:v>44671</c:v>
                </c:pt>
                <c:pt idx="605">
                  <c:v>44672</c:v>
                </c:pt>
                <c:pt idx="606">
                  <c:v>44673</c:v>
                </c:pt>
                <c:pt idx="607">
                  <c:v>44676</c:v>
                </c:pt>
                <c:pt idx="608">
                  <c:v>44677</c:v>
                </c:pt>
                <c:pt idx="609">
                  <c:v>44678</c:v>
                </c:pt>
                <c:pt idx="610">
                  <c:v>44679</c:v>
                </c:pt>
                <c:pt idx="611">
                  <c:v>44680</c:v>
                </c:pt>
                <c:pt idx="612">
                  <c:v>44685</c:v>
                </c:pt>
                <c:pt idx="613">
                  <c:v>44686</c:v>
                </c:pt>
                <c:pt idx="614">
                  <c:v>44687</c:v>
                </c:pt>
                <c:pt idx="615">
                  <c:v>44690</c:v>
                </c:pt>
                <c:pt idx="616">
                  <c:v>44691</c:v>
                </c:pt>
                <c:pt idx="617">
                  <c:v>44692</c:v>
                </c:pt>
                <c:pt idx="618">
                  <c:v>44693</c:v>
                </c:pt>
                <c:pt idx="619">
                  <c:v>44694</c:v>
                </c:pt>
                <c:pt idx="620">
                  <c:v>44697</c:v>
                </c:pt>
                <c:pt idx="621">
                  <c:v>44698</c:v>
                </c:pt>
                <c:pt idx="622">
                  <c:v>44699</c:v>
                </c:pt>
                <c:pt idx="623">
                  <c:v>44700</c:v>
                </c:pt>
                <c:pt idx="624">
                  <c:v>44701</c:v>
                </c:pt>
                <c:pt idx="625">
                  <c:v>44704</c:v>
                </c:pt>
                <c:pt idx="626">
                  <c:v>44705</c:v>
                </c:pt>
                <c:pt idx="627">
                  <c:v>44706</c:v>
                </c:pt>
                <c:pt idx="628">
                  <c:v>44707</c:v>
                </c:pt>
                <c:pt idx="629">
                  <c:v>44708</c:v>
                </c:pt>
                <c:pt idx="630">
                  <c:v>44711</c:v>
                </c:pt>
                <c:pt idx="631">
                  <c:v>44712</c:v>
                </c:pt>
                <c:pt idx="632">
                  <c:v>44713</c:v>
                </c:pt>
                <c:pt idx="633">
                  <c:v>44714</c:v>
                </c:pt>
                <c:pt idx="634">
                  <c:v>44715</c:v>
                </c:pt>
                <c:pt idx="635">
                  <c:v>44718</c:v>
                </c:pt>
                <c:pt idx="636">
                  <c:v>44719</c:v>
                </c:pt>
                <c:pt idx="637">
                  <c:v>44720</c:v>
                </c:pt>
                <c:pt idx="638">
                  <c:v>44721</c:v>
                </c:pt>
                <c:pt idx="639">
                  <c:v>44722</c:v>
                </c:pt>
                <c:pt idx="640">
                  <c:v>44725</c:v>
                </c:pt>
                <c:pt idx="641">
                  <c:v>44726</c:v>
                </c:pt>
                <c:pt idx="642">
                  <c:v>44727</c:v>
                </c:pt>
                <c:pt idx="643">
                  <c:v>44728</c:v>
                </c:pt>
                <c:pt idx="644">
                  <c:v>44729</c:v>
                </c:pt>
                <c:pt idx="645">
                  <c:v>44732</c:v>
                </c:pt>
                <c:pt idx="646">
                  <c:v>44733</c:v>
                </c:pt>
                <c:pt idx="647">
                  <c:v>44734</c:v>
                </c:pt>
                <c:pt idx="648">
                  <c:v>44735</c:v>
                </c:pt>
                <c:pt idx="649">
                  <c:v>44736</c:v>
                </c:pt>
                <c:pt idx="650">
                  <c:v>44739</c:v>
                </c:pt>
                <c:pt idx="651">
                  <c:v>44740</c:v>
                </c:pt>
                <c:pt idx="652">
                  <c:v>44741</c:v>
                </c:pt>
                <c:pt idx="653">
                  <c:v>44742</c:v>
                </c:pt>
                <c:pt idx="654">
                  <c:v>44743</c:v>
                </c:pt>
                <c:pt idx="655">
                  <c:v>44746</c:v>
                </c:pt>
                <c:pt idx="656">
                  <c:v>44747</c:v>
                </c:pt>
                <c:pt idx="657">
                  <c:v>44748</c:v>
                </c:pt>
                <c:pt idx="658">
                  <c:v>44749</c:v>
                </c:pt>
                <c:pt idx="659">
                  <c:v>44750</c:v>
                </c:pt>
                <c:pt idx="660">
                  <c:v>44753</c:v>
                </c:pt>
                <c:pt idx="661">
                  <c:v>44754</c:v>
                </c:pt>
                <c:pt idx="662">
                  <c:v>44755</c:v>
                </c:pt>
                <c:pt idx="663">
                  <c:v>44756</c:v>
                </c:pt>
                <c:pt idx="664">
                  <c:v>44757</c:v>
                </c:pt>
                <c:pt idx="665">
                  <c:v>44760</c:v>
                </c:pt>
                <c:pt idx="666">
                  <c:v>44761</c:v>
                </c:pt>
                <c:pt idx="667">
                  <c:v>44762</c:v>
                </c:pt>
                <c:pt idx="668">
                  <c:v>44763</c:v>
                </c:pt>
                <c:pt idx="669">
                  <c:v>44764</c:v>
                </c:pt>
                <c:pt idx="670">
                  <c:v>44767</c:v>
                </c:pt>
                <c:pt idx="671">
                  <c:v>44768</c:v>
                </c:pt>
                <c:pt idx="672">
                  <c:v>44769</c:v>
                </c:pt>
                <c:pt idx="673">
                  <c:v>44770</c:v>
                </c:pt>
                <c:pt idx="674">
                  <c:v>44771</c:v>
                </c:pt>
                <c:pt idx="675">
                  <c:v>44774</c:v>
                </c:pt>
                <c:pt idx="676">
                  <c:v>44775</c:v>
                </c:pt>
                <c:pt idx="677">
                  <c:v>44776</c:v>
                </c:pt>
                <c:pt idx="678">
                  <c:v>44777</c:v>
                </c:pt>
                <c:pt idx="679">
                  <c:v>44778</c:v>
                </c:pt>
                <c:pt idx="680">
                  <c:v>44781</c:v>
                </c:pt>
                <c:pt idx="681">
                  <c:v>44782</c:v>
                </c:pt>
                <c:pt idx="682">
                  <c:v>44783</c:v>
                </c:pt>
                <c:pt idx="683">
                  <c:v>44784</c:v>
                </c:pt>
                <c:pt idx="684">
                  <c:v>44785</c:v>
                </c:pt>
                <c:pt idx="685">
                  <c:v>44788</c:v>
                </c:pt>
                <c:pt idx="686">
                  <c:v>44789</c:v>
                </c:pt>
                <c:pt idx="687">
                  <c:v>44790</c:v>
                </c:pt>
                <c:pt idx="688">
                  <c:v>44791</c:v>
                </c:pt>
                <c:pt idx="689">
                  <c:v>44792</c:v>
                </c:pt>
                <c:pt idx="690">
                  <c:v>44795</c:v>
                </c:pt>
                <c:pt idx="691">
                  <c:v>44796</c:v>
                </c:pt>
                <c:pt idx="692">
                  <c:v>44797</c:v>
                </c:pt>
                <c:pt idx="693">
                  <c:v>44798</c:v>
                </c:pt>
                <c:pt idx="694">
                  <c:v>44799</c:v>
                </c:pt>
                <c:pt idx="695">
                  <c:v>44802</c:v>
                </c:pt>
                <c:pt idx="696">
                  <c:v>44803</c:v>
                </c:pt>
                <c:pt idx="697">
                  <c:v>44804</c:v>
                </c:pt>
                <c:pt idx="698">
                  <c:v>44809</c:v>
                </c:pt>
                <c:pt idx="699">
                  <c:v>44810</c:v>
                </c:pt>
                <c:pt idx="700">
                  <c:v>44811</c:v>
                </c:pt>
                <c:pt idx="701">
                  <c:v>44812</c:v>
                </c:pt>
                <c:pt idx="702">
                  <c:v>44813</c:v>
                </c:pt>
                <c:pt idx="703">
                  <c:v>44816</c:v>
                </c:pt>
                <c:pt idx="704">
                  <c:v>44817</c:v>
                </c:pt>
                <c:pt idx="705">
                  <c:v>44818</c:v>
                </c:pt>
                <c:pt idx="706">
                  <c:v>44819</c:v>
                </c:pt>
                <c:pt idx="707">
                  <c:v>44820</c:v>
                </c:pt>
                <c:pt idx="708">
                  <c:v>44823</c:v>
                </c:pt>
                <c:pt idx="709">
                  <c:v>44824</c:v>
                </c:pt>
                <c:pt idx="710">
                  <c:v>44825</c:v>
                </c:pt>
                <c:pt idx="711">
                  <c:v>44826</c:v>
                </c:pt>
                <c:pt idx="712">
                  <c:v>44827</c:v>
                </c:pt>
                <c:pt idx="713">
                  <c:v>44830</c:v>
                </c:pt>
                <c:pt idx="714">
                  <c:v>44831</c:v>
                </c:pt>
                <c:pt idx="715">
                  <c:v>44832</c:v>
                </c:pt>
                <c:pt idx="716">
                  <c:v>44833</c:v>
                </c:pt>
                <c:pt idx="717">
                  <c:v>44834</c:v>
                </c:pt>
                <c:pt idx="718">
                  <c:v>44837</c:v>
                </c:pt>
                <c:pt idx="719">
                  <c:v>44838</c:v>
                </c:pt>
                <c:pt idx="720">
                  <c:v>44839</c:v>
                </c:pt>
                <c:pt idx="721">
                  <c:v>44840</c:v>
                </c:pt>
                <c:pt idx="722">
                  <c:v>44841</c:v>
                </c:pt>
                <c:pt idx="723">
                  <c:v>44844</c:v>
                </c:pt>
                <c:pt idx="724">
                  <c:v>44845</c:v>
                </c:pt>
                <c:pt idx="725">
                  <c:v>44846</c:v>
                </c:pt>
                <c:pt idx="726">
                  <c:v>44847</c:v>
                </c:pt>
                <c:pt idx="727">
                  <c:v>44848</c:v>
                </c:pt>
                <c:pt idx="728">
                  <c:v>44851</c:v>
                </c:pt>
                <c:pt idx="729">
                  <c:v>44852</c:v>
                </c:pt>
                <c:pt idx="730">
                  <c:v>44853</c:v>
                </c:pt>
                <c:pt idx="731">
                  <c:v>44854</c:v>
                </c:pt>
                <c:pt idx="732">
                  <c:v>44855</c:v>
                </c:pt>
                <c:pt idx="733">
                  <c:v>44858</c:v>
                </c:pt>
                <c:pt idx="734">
                  <c:v>44859</c:v>
                </c:pt>
                <c:pt idx="735">
                  <c:v>44860</c:v>
                </c:pt>
                <c:pt idx="736">
                  <c:v>44861</c:v>
                </c:pt>
                <c:pt idx="737">
                  <c:v>44862</c:v>
                </c:pt>
                <c:pt idx="738">
                  <c:v>44865</c:v>
                </c:pt>
                <c:pt idx="739">
                  <c:v>44866</c:v>
                </c:pt>
                <c:pt idx="740">
                  <c:v>44867</c:v>
                </c:pt>
                <c:pt idx="741">
                  <c:v>44868</c:v>
                </c:pt>
                <c:pt idx="742">
                  <c:v>44869</c:v>
                </c:pt>
                <c:pt idx="743">
                  <c:v>44872</c:v>
                </c:pt>
                <c:pt idx="744">
                  <c:v>44873</c:v>
                </c:pt>
                <c:pt idx="745">
                  <c:v>44874</c:v>
                </c:pt>
                <c:pt idx="746">
                  <c:v>44875</c:v>
                </c:pt>
                <c:pt idx="747">
                  <c:v>44876</c:v>
                </c:pt>
                <c:pt idx="748">
                  <c:v>44879</c:v>
                </c:pt>
                <c:pt idx="749">
                  <c:v>44880</c:v>
                </c:pt>
                <c:pt idx="750">
                  <c:v>44881</c:v>
                </c:pt>
                <c:pt idx="751">
                  <c:v>44882</c:v>
                </c:pt>
                <c:pt idx="752">
                  <c:v>44883</c:v>
                </c:pt>
                <c:pt idx="753">
                  <c:v>44886</c:v>
                </c:pt>
                <c:pt idx="754">
                  <c:v>44887</c:v>
                </c:pt>
                <c:pt idx="755">
                  <c:v>44888</c:v>
                </c:pt>
                <c:pt idx="756">
                  <c:v>44889</c:v>
                </c:pt>
                <c:pt idx="757">
                  <c:v>44890</c:v>
                </c:pt>
                <c:pt idx="758">
                  <c:v>44893</c:v>
                </c:pt>
                <c:pt idx="759">
                  <c:v>44894</c:v>
                </c:pt>
                <c:pt idx="760">
                  <c:v>44895</c:v>
                </c:pt>
                <c:pt idx="761">
                  <c:v>44896</c:v>
                </c:pt>
                <c:pt idx="762">
                  <c:v>44897</c:v>
                </c:pt>
                <c:pt idx="763">
                  <c:v>44900</c:v>
                </c:pt>
                <c:pt idx="764">
                  <c:v>44901</c:v>
                </c:pt>
                <c:pt idx="765">
                  <c:v>44902</c:v>
                </c:pt>
                <c:pt idx="766">
                  <c:v>44903</c:v>
                </c:pt>
                <c:pt idx="767">
                  <c:v>44904</c:v>
                </c:pt>
                <c:pt idx="768">
                  <c:v>44907</c:v>
                </c:pt>
                <c:pt idx="769">
                  <c:v>44908</c:v>
                </c:pt>
                <c:pt idx="770">
                  <c:v>44909</c:v>
                </c:pt>
                <c:pt idx="771">
                  <c:v>44910</c:v>
                </c:pt>
                <c:pt idx="772">
                  <c:v>44911</c:v>
                </c:pt>
                <c:pt idx="773">
                  <c:v>44914</c:v>
                </c:pt>
                <c:pt idx="774">
                  <c:v>44915</c:v>
                </c:pt>
                <c:pt idx="775">
                  <c:v>44916</c:v>
                </c:pt>
                <c:pt idx="776">
                  <c:v>44917</c:v>
                </c:pt>
                <c:pt idx="777">
                  <c:v>44918</c:v>
                </c:pt>
                <c:pt idx="778">
                  <c:v>44921</c:v>
                </c:pt>
                <c:pt idx="779">
                  <c:v>44922</c:v>
                </c:pt>
                <c:pt idx="780">
                  <c:v>44923</c:v>
                </c:pt>
                <c:pt idx="781">
                  <c:v>44924</c:v>
                </c:pt>
                <c:pt idx="782">
                  <c:v>44925</c:v>
                </c:pt>
                <c:pt idx="783">
                  <c:v>44929</c:v>
                </c:pt>
                <c:pt idx="784">
                  <c:v>44930</c:v>
                </c:pt>
                <c:pt idx="785">
                  <c:v>44931</c:v>
                </c:pt>
                <c:pt idx="786">
                  <c:v>44932</c:v>
                </c:pt>
                <c:pt idx="787">
                  <c:v>44935</c:v>
                </c:pt>
                <c:pt idx="788">
                  <c:v>44936</c:v>
                </c:pt>
                <c:pt idx="789">
                  <c:v>44937</c:v>
                </c:pt>
                <c:pt idx="790">
                  <c:v>44938</c:v>
                </c:pt>
                <c:pt idx="791">
                  <c:v>44939</c:v>
                </c:pt>
                <c:pt idx="792">
                  <c:v>44942</c:v>
                </c:pt>
                <c:pt idx="793">
                  <c:v>44943</c:v>
                </c:pt>
                <c:pt idx="794">
                  <c:v>44944</c:v>
                </c:pt>
                <c:pt idx="795">
                  <c:v>44945</c:v>
                </c:pt>
                <c:pt idx="796">
                  <c:v>44953</c:v>
                </c:pt>
                <c:pt idx="797">
                  <c:v>44956</c:v>
                </c:pt>
                <c:pt idx="798">
                  <c:v>44957</c:v>
                </c:pt>
                <c:pt idx="799">
                  <c:v>44958</c:v>
                </c:pt>
                <c:pt idx="800">
                  <c:v>44959</c:v>
                </c:pt>
                <c:pt idx="801">
                  <c:v>44960</c:v>
                </c:pt>
                <c:pt idx="802">
                  <c:v>44963</c:v>
                </c:pt>
                <c:pt idx="803">
                  <c:v>44964</c:v>
                </c:pt>
                <c:pt idx="804">
                  <c:v>44965</c:v>
                </c:pt>
                <c:pt idx="805">
                  <c:v>44966</c:v>
                </c:pt>
                <c:pt idx="806">
                  <c:v>44967</c:v>
                </c:pt>
                <c:pt idx="807">
                  <c:v>44970</c:v>
                </c:pt>
                <c:pt idx="808">
                  <c:v>44971</c:v>
                </c:pt>
                <c:pt idx="809">
                  <c:v>44972</c:v>
                </c:pt>
                <c:pt idx="810">
                  <c:v>44973</c:v>
                </c:pt>
                <c:pt idx="811">
                  <c:v>44974</c:v>
                </c:pt>
                <c:pt idx="812">
                  <c:v>44977</c:v>
                </c:pt>
                <c:pt idx="813">
                  <c:v>44978</c:v>
                </c:pt>
                <c:pt idx="814">
                  <c:v>44979</c:v>
                </c:pt>
                <c:pt idx="815">
                  <c:v>44980</c:v>
                </c:pt>
                <c:pt idx="816">
                  <c:v>44981</c:v>
                </c:pt>
                <c:pt idx="817">
                  <c:v>44984</c:v>
                </c:pt>
                <c:pt idx="818">
                  <c:v>44985</c:v>
                </c:pt>
                <c:pt idx="819">
                  <c:v>44986</c:v>
                </c:pt>
                <c:pt idx="820">
                  <c:v>44987</c:v>
                </c:pt>
                <c:pt idx="821">
                  <c:v>44988</c:v>
                </c:pt>
                <c:pt idx="822">
                  <c:v>44991</c:v>
                </c:pt>
                <c:pt idx="823">
                  <c:v>44992</c:v>
                </c:pt>
                <c:pt idx="824">
                  <c:v>44993</c:v>
                </c:pt>
                <c:pt idx="825">
                  <c:v>44994</c:v>
                </c:pt>
                <c:pt idx="826">
                  <c:v>44995</c:v>
                </c:pt>
                <c:pt idx="827">
                  <c:v>44998</c:v>
                </c:pt>
                <c:pt idx="828">
                  <c:v>44999</c:v>
                </c:pt>
                <c:pt idx="829">
                  <c:v>45000</c:v>
                </c:pt>
                <c:pt idx="830">
                  <c:v>45001</c:v>
                </c:pt>
                <c:pt idx="831">
                  <c:v>45002</c:v>
                </c:pt>
                <c:pt idx="832">
                  <c:v>45005</c:v>
                </c:pt>
                <c:pt idx="833">
                  <c:v>45006</c:v>
                </c:pt>
                <c:pt idx="834">
                  <c:v>45007</c:v>
                </c:pt>
                <c:pt idx="835">
                  <c:v>45008</c:v>
                </c:pt>
                <c:pt idx="836">
                  <c:v>45009</c:v>
                </c:pt>
                <c:pt idx="837">
                  <c:v>45012</c:v>
                </c:pt>
                <c:pt idx="838">
                  <c:v>45013</c:v>
                </c:pt>
                <c:pt idx="839">
                  <c:v>45014</c:v>
                </c:pt>
                <c:pt idx="840">
                  <c:v>45015</c:v>
                </c:pt>
                <c:pt idx="841">
                  <c:v>45016</c:v>
                </c:pt>
                <c:pt idx="842">
                  <c:v>45019</c:v>
                </c:pt>
                <c:pt idx="843">
                  <c:v>45020</c:v>
                </c:pt>
                <c:pt idx="844">
                  <c:v>45021</c:v>
                </c:pt>
                <c:pt idx="845">
                  <c:v>45022</c:v>
                </c:pt>
                <c:pt idx="846">
                  <c:v>45023</c:v>
                </c:pt>
                <c:pt idx="847">
                  <c:v>45026</c:v>
                </c:pt>
                <c:pt idx="848">
                  <c:v>45027</c:v>
                </c:pt>
                <c:pt idx="849">
                  <c:v>45028</c:v>
                </c:pt>
                <c:pt idx="850">
                  <c:v>45029</c:v>
                </c:pt>
                <c:pt idx="851">
                  <c:v>45030</c:v>
                </c:pt>
                <c:pt idx="852">
                  <c:v>45033</c:v>
                </c:pt>
                <c:pt idx="853">
                  <c:v>45034</c:v>
                </c:pt>
                <c:pt idx="854">
                  <c:v>45035</c:v>
                </c:pt>
                <c:pt idx="855">
                  <c:v>45036</c:v>
                </c:pt>
                <c:pt idx="856">
                  <c:v>45037</c:v>
                </c:pt>
                <c:pt idx="857">
                  <c:v>45040</c:v>
                </c:pt>
                <c:pt idx="858">
                  <c:v>45041</c:v>
                </c:pt>
                <c:pt idx="859">
                  <c:v>45042</c:v>
                </c:pt>
                <c:pt idx="860">
                  <c:v>45043</c:v>
                </c:pt>
                <c:pt idx="861">
                  <c:v>45044</c:v>
                </c:pt>
                <c:pt idx="862">
                  <c:v>45050</c:v>
                </c:pt>
                <c:pt idx="863">
                  <c:v>45051</c:v>
                </c:pt>
                <c:pt idx="864">
                  <c:v>45054</c:v>
                </c:pt>
                <c:pt idx="865">
                  <c:v>45055</c:v>
                </c:pt>
                <c:pt idx="866">
                  <c:v>45056</c:v>
                </c:pt>
                <c:pt idx="867">
                  <c:v>45057</c:v>
                </c:pt>
                <c:pt idx="868">
                  <c:v>45058</c:v>
                </c:pt>
                <c:pt idx="869">
                  <c:v>45061</c:v>
                </c:pt>
                <c:pt idx="870">
                  <c:v>45062</c:v>
                </c:pt>
                <c:pt idx="871">
                  <c:v>45063</c:v>
                </c:pt>
                <c:pt idx="872">
                  <c:v>45064</c:v>
                </c:pt>
                <c:pt idx="873">
                  <c:v>45065</c:v>
                </c:pt>
                <c:pt idx="874">
                  <c:v>45068</c:v>
                </c:pt>
                <c:pt idx="875">
                  <c:v>45069</c:v>
                </c:pt>
                <c:pt idx="876">
                  <c:v>45070</c:v>
                </c:pt>
                <c:pt idx="877">
                  <c:v>45071</c:v>
                </c:pt>
                <c:pt idx="878">
                  <c:v>45072</c:v>
                </c:pt>
                <c:pt idx="879">
                  <c:v>45075</c:v>
                </c:pt>
                <c:pt idx="880">
                  <c:v>45076</c:v>
                </c:pt>
                <c:pt idx="881">
                  <c:v>45077</c:v>
                </c:pt>
                <c:pt idx="882">
                  <c:v>45078</c:v>
                </c:pt>
                <c:pt idx="883">
                  <c:v>45079</c:v>
                </c:pt>
                <c:pt idx="884">
                  <c:v>45082</c:v>
                </c:pt>
                <c:pt idx="885">
                  <c:v>45083</c:v>
                </c:pt>
                <c:pt idx="886">
                  <c:v>45084</c:v>
                </c:pt>
                <c:pt idx="887">
                  <c:v>45085</c:v>
                </c:pt>
                <c:pt idx="888">
                  <c:v>45086</c:v>
                </c:pt>
                <c:pt idx="889">
                  <c:v>45089</c:v>
                </c:pt>
                <c:pt idx="890">
                  <c:v>45090</c:v>
                </c:pt>
                <c:pt idx="891">
                  <c:v>45091</c:v>
                </c:pt>
                <c:pt idx="892">
                  <c:v>45092</c:v>
                </c:pt>
                <c:pt idx="893">
                  <c:v>45093</c:v>
                </c:pt>
                <c:pt idx="894">
                  <c:v>45096</c:v>
                </c:pt>
                <c:pt idx="895">
                  <c:v>45097</c:v>
                </c:pt>
                <c:pt idx="896">
                  <c:v>45098</c:v>
                </c:pt>
                <c:pt idx="897">
                  <c:v>45099</c:v>
                </c:pt>
                <c:pt idx="898">
                  <c:v>45100</c:v>
                </c:pt>
                <c:pt idx="899">
                  <c:v>45103</c:v>
                </c:pt>
                <c:pt idx="900">
                  <c:v>45104</c:v>
                </c:pt>
                <c:pt idx="901">
                  <c:v>45105</c:v>
                </c:pt>
                <c:pt idx="902">
                  <c:v>45106</c:v>
                </c:pt>
                <c:pt idx="903">
                  <c:v>45107</c:v>
                </c:pt>
                <c:pt idx="904">
                  <c:v>45110</c:v>
                </c:pt>
                <c:pt idx="905">
                  <c:v>45111</c:v>
                </c:pt>
                <c:pt idx="906">
                  <c:v>45112</c:v>
                </c:pt>
                <c:pt idx="907">
                  <c:v>45113</c:v>
                </c:pt>
                <c:pt idx="908">
                  <c:v>45114</c:v>
                </c:pt>
                <c:pt idx="909">
                  <c:v>45117</c:v>
                </c:pt>
                <c:pt idx="910">
                  <c:v>45118</c:v>
                </c:pt>
                <c:pt idx="911">
                  <c:v>45119</c:v>
                </c:pt>
                <c:pt idx="912">
                  <c:v>45120</c:v>
                </c:pt>
                <c:pt idx="913">
                  <c:v>45121</c:v>
                </c:pt>
                <c:pt idx="914">
                  <c:v>45124</c:v>
                </c:pt>
                <c:pt idx="915">
                  <c:v>45125</c:v>
                </c:pt>
                <c:pt idx="916">
                  <c:v>45126</c:v>
                </c:pt>
                <c:pt idx="917">
                  <c:v>45127</c:v>
                </c:pt>
                <c:pt idx="918">
                  <c:v>45128</c:v>
                </c:pt>
                <c:pt idx="919">
                  <c:v>45131</c:v>
                </c:pt>
                <c:pt idx="920">
                  <c:v>45132</c:v>
                </c:pt>
                <c:pt idx="921">
                  <c:v>45133</c:v>
                </c:pt>
                <c:pt idx="922">
                  <c:v>45134</c:v>
                </c:pt>
                <c:pt idx="923">
                  <c:v>45135</c:v>
                </c:pt>
                <c:pt idx="924">
                  <c:v>45138</c:v>
                </c:pt>
                <c:pt idx="925">
                  <c:v>45139</c:v>
                </c:pt>
                <c:pt idx="926">
                  <c:v>45140</c:v>
                </c:pt>
                <c:pt idx="927">
                  <c:v>45141</c:v>
                </c:pt>
                <c:pt idx="928">
                  <c:v>45142</c:v>
                </c:pt>
                <c:pt idx="929">
                  <c:v>45145</c:v>
                </c:pt>
                <c:pt idx="930">
                  <c:v>45146</c:v>
                </c:pt>
                <c:pt idx="931">
                  <c:v>45147</c:v>
                </c:pt>
                <c:pt idx="932">
                  <c:v>45148</c:v>
                </c:pt>
                <c:pt idx="933">
                  <c:v>45149</c:v>
                </c:pt>
                <c:pt idx="934">
                  <c:v>45152</c:v>
                </c:pt>
                <c:pt idx="935">
                  <c:v>45153</c:v>
                </c:pt>
                <c:pt idx="936">
                  <c:v>45154</c:v>
                </c:pt>
                <c:pt idx="937">
                  <c:v>45155</c:v>
                </c:pt>
                <c:pt idx="938">
                  <c:v>45156</c:v>
                </c:pt>
                <c:pt idx="939">
                  <c:v>45159</c:v>
                </c:pt>
                <c:pt idx="940">
                  <c:v>45160</c:v>
                </c:pt>
                <c:pt idx="941">
                  <c:v>45161</c:v>
                </c:pt>
                <c:pt idx="942">
                  <c:v>45162</c:v>
                </c:pt>
                <c:pt idx="943">
                  <c:v>45163</c:v>
                </c:pt>
                <c:pt idx="944">
                  <c:v>45166</c:v>
                </c:pt>
                <c:pt idx="945">
                  <c:v>45167</c:v>
                </c:pt>
                <c:pt idx="946">
                  <c:v>45168</c:v>
                </c:pt>
                <c:pt idx="947">
                  <c:v>45169</c:v>
                </c:pt>
                <c:pt idx="948">
                  <c:v>45174</c:v>
                </c:pt>
                <c:pt idx="949">
                  <c:v>45175</c:v>
                </c:pt>
                <c:pt idx="950">
                  <c:v>45176</c:v>
                </c:pt>
                <c:pt idx="951">
                  <c:v>45177</c:v>
                </c:pt>
                <c:pt idx="952">
                  <c:v>45180</c:v>
                </c:pt>
                <c:pt idx="953">
                  <c:v>45181</c:v>
                </c:pt>
                <c:pt idx="954">
                  <c:v>45182</c:v>
                </c:pt>
                <c:pt idx="955">
                  <c:v>45183</c:v>
                </c:pt>
                <c:pt idx="956">
                  <c:v>45184</c:v>
                </c:pt>
                <c:pt idx="957">
                  <c:v>45187</c:v>
                </c:pt>
                <c:pt idx="958">
                  <c:v>45188</c:v>
                </c:pt>
                <c:pt idx="959">
                  <c:v>45189</c:v>
                </c:pt>
                <c:pt idx="960">
                  <c:v>45190</c:v>
                </c:pt>
                <c:pt idx="961">
                  <c:v>45191</c:v>
                </c:pt>
                <c:pt idx="962">
                  <c:v>45194</c:v>
                </c:pt>
                <c:pt idx="963">
                  <c:v>45195</c:v>
                </c:pt>
                <c:pt idx="964">
                  <c:v>45196</c:v>
                </c:pt>
                <c:pt idx="965">
                  <c:v>45197</c:v>
                </c:pt>
                <c:pt idx="966">
                  <c:v>45198</c:v>
                </c:pt>
                <c:pt idx="967">
                  <c:v>45201</c:v>
                </c:pt>
                <c:pt idx="968">
                  <c:v>45202</c:v>
                </c:pt>
                <c:pt idx="969">
                  <c:v>45203</c:v>
                </c:pt>
                <c:pt idx="970">
                  <c:v>45204</c:v>
                </c:pt>
                <c:pt idx="971">
                  <c:v>45205</c:v>
                </c:pt>
                <c:pt idx="972">
                  <c:v>45208</c:v>
                </c:pt>
                <c:pt idx="973">
                  <c:v>45209</c:v>
                </c:pt>
                <c:pt idx="974">
                  <c:v>45210</c:v>
                </c:pt>
                <c:pt idx="975">
                  <c:v>45211</c:v>
                </c:pt>
                <c:pt idx="976">
                  <c:v>45212</c:v>
                </c:pt>
                <c:pt idx="977">
                  <c:v>45215</c:v>
                </c:pt>
                <c:pt idx="978">
                  <c:v>45216</c:v>
                </c:pt>
                <c:pt idx="979">
                  <c:v>45217</c:v>
                </c:pt>
                <c:pt idx="980">
                  <c:v>45218</c:v>
                </c:pt>
                <c:pt idx="981">
                  <c:v>45219</c:v>
                </c:pt>
                <c:pt idx="982">
                  <c:v>45222</c:v>
                </c:pt>
                <c:pt idx="983">
                  <c:v>45223</c:v>
                </c:pt>
                <c:pt idx="984">
                  <c:v>45224</c:v>
                </c:pt>
                <c:pt idx="985">
                  <c:v>45225</c:v>
                </c:pt>
                <c:pt idx="986">
                  <c:v>45226</c:v>
                </c:pt>
                <c:pt idx="987">
                  <c:v>45229</c:v>
                </c:pt>
                <c:pt idx="988">
                  <c:v>45230</c:v>
                </c:pt>
                <c:pt idx="989">
                  <c:v>45231</c:v>
                </c:pt>
                <c:pt idx="990">
                  <c:v>45232</c:v>
                </c:pt>
                <c:pt idx="991">
                  <c:v>45233</c:v>
                </c:pt>
                <c:pt idx="992">
                  <c:v>45236</c:v>
                </c:pt>
                <c:pt idx="993">
                  <c:v>45237</c:v>
                </c:pt>
                <c:pt idx="994">
                  <c:v>45238</c:v>
                </c:pt>
                <c:pt idx="995">
                  <c:v>45239</c:v>
                </c:pt>
                <c:pt idx="996">
                  <c:v>45240</c:v>
                </c:pt>
                <c:pt idx="997">
                  <c:v>45243</c:v>
                </c:pt>
                <c:pt idx="998">
                  <c:v>45244</c:v>
                </c:pt>
                <c:pt idx="999">
                  <c:v>45245</c:v>
                </c:pt>
                <c:pt idx="1000">
                  <c:v>45246</c:v>
                </c:pt>
                <c:pt idx="1001">
                  <c:v>45247</c:v>
                </c:pt>
                <c:pt idx="1002">
                  <c:v>45250</c:v>
                </c:pt>
                <c:pt idx="1003">
                  <c:v>45251</c:v>
                </c:pt>
                <c:pt idx="1004">
                  <c:v>45252</c:v>
                </c:pt>
                <c:pt idx="1005">
                  <c:v>45253</c:v>
                </c:pt>
                <c:pt idx="1006">
                  <c:v>45254</c:v>
                </c:pt>
                <c:pt idx="1007">
                  <c:v>45257</c:v>
                </c:pt>
                <c:pt idx="1008">
                  <c:v>45258</c:v>
                </c:pt>
                <c:pt idx="1009">
                  <c:v>45259</c:v>
                </c:pt>
                <c:pt idx="1010">
                  <c:v>45260</c:v>
                </c:pt>
                <c:pt idx="1011">
                  <c:v>45261</c:v>
                </c:pt>
                <c:pt idx="1012">
                  <c:v>45264</c:v>
                </c:pt>
                <c:pt idx="1013">
                  <c:v>45265</c:v>
                </c:pt>
                <c:pt idx="1014">
                  <c:v>45266</c:v>
                </c:pt>
                <c:pt idx="1015">
                  <c:v>45267</c:v>
                </c:pt>
                <c:pt idx="1016">
                  <c:v>45268</c:v>
                </c:pt>
                <c:pt idx="1017">
                  <c:v>45271</c:v>
                </c:pt>
                <c:pt idx="1018">
                  <c:v>45272</c:v>
                </c:pt>
                <c:pt idx="1019">
                  <c:v>45273</c:v>
                </c:pt>
                <c:pt idx="1020">
                  <c:v>45274</c:v>
                </c:pt>
                <c:pt idx="1021">
                  <c:v>45275</c:v>
                </c:pt>
                <c:pt idx="1022">
                  <c:v>45278</c:v>
                </c:pt>
                <c:pt idx="1023">
                  <c:v>45279</c:v>
                </c:pt>
                <c:pt idx="1024">
                  <c:v>45280</c:v>
                </c:pt>
                <c:pt idx="1025">
                  <c:v>45281</c:v>
                </c:pt>
                <c:pt idx="1026">
                  <c:v>45282</c:v>
                </c:pt>
                <c:pt idx="1027">
                  <c:v>45285</c:v>
                </c:pt>
                <c:pt idx="1028">
                  <c:v>45286</c:v>
                </c:pt>
                <c:pt idx="1029">
                  <c:v>45287</c:v>
                </c:pt>
                <c:pt idx="1030">
                  <c:v>45288</c:v>
                </c:pt>
                <c:pt idx="1031">
                  <c:v>45289</c:v>
                </c:pt>
                <c:pt idx="1032">
                  <c:v>45293</c:v>
                </c:pt>
                <c:pt idx="1033">
                  <c:v>45294</c:v>
                </c:pt>
                <c:pt idx="1034">
                  <c:v>45295</c:v>
                </c:pt>
                <c:pt idx="1035">
                  <c:v>45296</c:v>
                </c:pt>
                <c:pt idx="1036">
                  <c:v>45299</c:v>
                </c:pt>
                <c:pt idx="1037">
                  <c:v>45300</c:v>
                </c:pt>
                <c:pt idx="1038">
                  <c:v>45301</c:v>
                </c:pt>
                <c:pt idx="1039">
                  <c:v>45302</c:v>
                </c:pt>
                <c:pt idx="1040">
                  <c:v>45303</c:v>
                </c:pt>
                <c:pt idx="1041">
                  <c:v>45306</c:v>
                </c:pt>
                <c:pt idx="1042">
                  <c:v>45307</c:v>
                </c:pt>
                <c:pt idx="1043">
                  <c:v>45308</c:v>
                </c:pt>
                <c:pt idx="1044">
                  <c:v>45309</c:v>
                </c:pt>
                <c:pt idx="1045">
                  <c:v>45310</c:v>
                </c:pt>
                <c:pt idx="1046">
                  <c:v>45313</c:v>
                </c:pt>
                <c:pt idx="1047">
                  <c:v>45314</c:v>
                </c:pt>
                <c:pt idx="1048">
                  <c:v>45315</c:v>
                </c:pt>
                <c:pt idx="1049">
                  <c:v>45316</c:v>
                </c:pt>
                <c:pt idx="1050">
                  <c:v>45317</c:v>
                </c:pt>
                <c:pt idx="1051">
                  <c:v>45320</c:v>
                </c:pt>
                <c:pt idx="1052">
                  <c:v>45321</c:v>
                </c:pt>
                <c:pt idx="1053">
                  <c:v>45322</c:v>
                </c:pt>
                <c:pt idx="1054">
                  <c:v>45323</c:v>
                </c:pt>
                <c:pt idx="1055">
                  <c:v>45324</c:v>
                </c:pt>
                <c:pt idx="1056">
                  <c:v>45327</c:v>
                </c:pt>
                <c:pt idx="1057">
                  <c:v>45328</c:v>
                </c:pt>
                <c:pt idx="1058">
                  <c:v>45329</c:v>
                </c:pt>
                <c:pt idx="1059">
                  <c:v>45337</c:v>
                </c:pt>
                <c:pt idx="1060">
                  <c:v>45338</c:v>
                </c:pt>
                <c:pt idx="1061">
                  <c:v>45341</c:v>
                </c:pt>
                <c:pt idx="1062">
                  <c:v>45342</c:v>
                </c:pt>
                <c:pt idx="1063">
                  <c:v>45343</c:v>
                </c:pt>
                <c:pt idx="1064">
                  <c:v>45344</c:v>
                </c:pt>
                <c:pt idx="1065">
                  <c:v>45345</c:v>
                </c:pt>
                <c:pt idx="1066">
                  <c:v>45348</c:v>
                </c:pt>
                <c:pt idx="1067">
                  <c:v>45349</c:v>
                </c:pt>
                <c:pt idx="1068">
                  <c:v>45350</c:v>
                </c:pt>
                <c:pt idx="1069">
                  <c:v>45351</c:v>
                </c:pt>
                <c:pt idx="1070">
                  <c:v>45352</c:v>
                </c:pt>
                <c:pt idx="1071">
                  <c:v>45355</c:v>
                </c:pt>
                <c:pt idx="1072">
                  <c:v>45356</c:v>
                </c:pt>
                <c:pt idx="1073">
                  <c:v>45357</c:v>
                </c:pt>
                <c:pt idx="1074">
                  <c:v>45358</c:v>
                </c:pt>
                <c:pt idx="1075">
                  <c:v>45359</c:v>
                </c:pt>
                <c:pt idx="1076">
                  <c:v>45362</c:v>
                </c:pt>
                <c:pt idx="1077">
                  <c:v>45363</c:v>
                </c:pt>
                <c:pt idx="1078">
                  <c:v>45364</c:v>
                </c:pt>
                <c:pt idx="1079">
                  <c:v>45365</c:v>
                </c:pt>
                <c:pt idx="1080">
                  <c:v>45366</c:v>
                </c:pt>
                <c:pt idx="1081">
                  <c:v>45369</c:v>
                </c:pt>
                <c:pt idx="1082">
                  <c:v>45370</c:v>
                </c:pt>
                <c:pt idx="1083">
                  <c:v>45371</c:v>
                </c:pt>
                <c:pt idx="1084">
                  <c:v>45372</c:v>
                </c:pt>
                <c:pt idx="1085">
                  <c:v>45373</c:v>
                </c:pt>
                <c:pt idx="1086">
                  <c:v>45376</c:v>
                </c:pt>
                <c:pt idx="1087">
                  <c:v>45377</c:v>
                </c:pt>
                <c:pt idx="1088">
                  <c:v>45378</c:v>
                </c:pt>
                <c:pt idx="1089">
                  <c:v>45379</c:v>
                </c:pt>
                <c:pt idx="1090">
                  <c:v>45380</c:v>
                </c:pt>
                <c:pt idx="1091">
                  <c:v>45383</c:v>
                </c:pt>
                <c:pt idx="1092">
                  <c:v>45384</c:v>
                </c:pt>
                <c:pt idx="1093">
                  <c:v>45385</c:v>
                </c:pt>
                <c:pt idx="1094">
                  <c:v>45386</c:v>
                </c:pt>
                <c:pt idx="1095">
                  <c:v>45387</c:v>
                </c:pt>
                <c:pt idx="1096">
                  <c:v>45390</c:v>
                </c:pt>
                <c:pt idx="1097">
                  <c:v>45391</c:v>
                </c:pt>
                <c:pt idx="1098">
                  <c:v>45392</c:v>
                </c:pt>
                <c:pt idx="1099">
                  <c:v>45393</c:v>
                </c:pt>
                <c:pt idx="1100">
                  <c:v>45394</c:v>
                </c:pt>
                <c:pt idx="1101">
                  <c:v>45397</c:v>
                </c:pt>
                <c:pt idx="1102">
                  <c:v>45398</c:v>
                </c:pt>
                <c:pt idx="1103">
                  <c:v>45399</c:v>
                </c:pt>
                <c:pt idx="1104">
                  <c:v>45401</c:v>
                </c:pt>
                <c:pt idx="1105">
                  <c:v>45404</c:v>
                </c:pt>
                <c:pt idx="1106">
                  <c:v>45405</c:v>
                </c:pt>
                <c:pt idx="1107">
                  <c:v>45406</c:v>
                </c:pt>
                <c:pt idx="1108">
                  <c:v>45407</c:v>
                </c:pt>
                <c:pt idx="1109">
                  <c:v>45408</c:v>
                </c:pt>
                <c:pt idx="1110">
                  <c:v>45414</c:v>
                </c:pt>
                <c:pt idx="1111">
                  <c:v>45415</c:v>
                </c:pt>
                <c:pt idx="1112">
                  <c:v>45418</c:v>
                </c:pt>
                <c:pt idx="1113">
                  <c:v>45419</c:v>
                </c:pt>
                <c:pt idx="1114">
                  <c:v>45420</c:v>
                </c:pt>
                <c:pt idx="1115">
                  <c:v>45421</c:v>
                </c:pt>
                <c:pt idx="1116">
                  <c:v>45422</c:v>
                </c:pt>
                <c:pt idx="1117">
                  <c:v>45425</c:v>
                </c:pt>
                <c:pt idx="1118">
                  <c:v>45426</c:v>
                </c:pt>
                <c:pt idx="1119">
                  <c:v>45427</c:v>
                </c:pt>
                <c:pt idx="1120">
                  <c:v>45428</c:v>
                </c:pt>
                <c:pt idx="1121">
                  <c:v>45429</c:v>
                </c:pt>
                <c:pt idx="1122">
                  <c:v>45432</c:v>
                </c:pt>
                <c:pt idx="1123">
                  <c:v>45433</c:v>
                </c:pt>
                <c:pt idx="1124">
                  <c:v>45434</c:v>
                </c:pt>
                <c:pt idx="1125">
                  <c:v>45435</c:v>
                </c:pt>
                <c:pt idx="1126">
                  <c:v>45436</c:v>
                </c:pt>
                <c:pt idx="1127">
                  <c:v>45439</c:v>
                </c:pt>
                <c:pt idx="1128">
                  <c:v>45440</c:v>
                </c:pt>
                <c:pt idx="1129">
                  <c:v>45441</c:v>
                </c:pt>
                <c:pt idx="1130">
                  <c:v>45442</c:v>
                </c:pt>
                <c:pt idx="1131">
                  <c:v>45443</c:v>
                </c:pt>
                <c:pt idx="1132">
                  <c:v>45446</c:v>
                </c:pt>
                <c:pt idx="1133">
                  <c:v>45447</c:v>
                </c:pt>
                <c:pt idx="1134">
                  <c:v>45448</c:v>
                </c:pt>
                <c:pt idx="1135">
                  <c:v>45449</c:v>
                </c:pt>
                <c:pt idx="1136">
                  <c:v>45450</c:v>
                </c:pt>
                <c:pt idx="1137">
                  <c:v>45453</c:v>
                </c:pt>
                <c:pt idx="1138">
                  <c:v>45454</c:v>
                </c:pt>
                <c:pt idx="1139">
                  <c:v>45455</c:v>
                </c:pt>
                <c:pt idx="1140">
                  <c:v>45456</c:v>
                </c:pt>
                <c:pt idx="1141">
                  <c:v>45457</c:v>
                </c:pt>
                <c:pt idx="1142">
                  <c:v>45460</c:v>
                </c:pt>
                <c:pt idx="1143">
                  <c:v>45461</c:v>
                </c:pt>
                <c:pt idx="1144">
                  <c:v>45462</c:v>
                </c:pt>
                <c:pt idx="1145">
                  <c:v>45463</c:v>
                </c:pt>
                <c:pt idx="1146">
                  <c:v>45464</c:v>
                </c:pt>
                <c:pt idx="1147">
                  <c:v>45467</c:v>
                </c:pt>
                <c:pt idx="1148">
                  <c:v>45468</c:v>
                </c:pt>
                <c:pt idx="1149">
                  <c:v>45469</c:v>
                </c:pt>
                <c:pt idx="1150">
                  <c:v>45470</c:v>
                </c:pt>
                <c:pt idx="1151">
                  <c:v>45471</c:v>
                </c:pt>
                <c:pt idx="1152">
                  <c:v>45474</c:v>
                </c:pt>
                <c:pt idx="1153">
                  <c:v>45475</c:v>
                </c:pt>
                <c:pt idx="1154">
                  <c:v>45476</c:v>
                </c:pt>
                <c:pt idx="1155">
                  <c:v>45477</c:v>
                </c:pt>
                <c:pt idx="1156">
                  <c:v>45478</c:v>
                </c:pt>
                <c:pt idx="1157">
                  <c:v>45481</c:v>
                </c:pt>
                <c:pt idx="1158">
                  <c:v>45482</c:v>
                </c:pt>
                <c:pt idx="1159">
                  <c:v>45483</c:v>
                </c:pt>
                <c:pt idx="1160">
                  <c:v>45484</c:v>
                </c:pt>
                <c:pt idx="1161">
                  <c:v>45485</c:v>
                </c:pt>
                <c:pt idx="1162">
                  <c:v>45488</c:v>
                </c:pt>
                <c:pt idx="1163">
                  <c:v>45489</c:v>
                </c:pt>
                <c:pt idx="1164">
                  <c:v>45490</c:v>
                </c:pt>
                <c:pt idx="1165">
                  <c:v>45491</c:v>
                </c:pt>
                <c:pt idx="1166">
                  <c:v>45492</c:v>
                </c:pt>
                <c:pt idx="1167">
                  <c:v>45495</c:v>
                </c:pt>
                <c:pt idx="1168">
                  <c:v>45496</c:v>
                </c:pt>
                <c:pt idx="1169">
                  <c:v>45497</c:v>
                </c:pt>
                <c:pt idx="1170">
                  <c:v>45498</c:v>
                </c:pt>
                <c:pt idx="1171">
                  <c:v>45499</c:v>
                </c:pt>
                <c:pt idx="1172">
                  <c:v>45502</c:v>
                </c:pt>
                <c:pt idx="1173">
                  <c:v>45503</c:v>
                </c:pt>
                <c:pt idx="1174">
                  <c:v>45504</c:v>
                </c:pt>
                <c:pt idx="1175">
                  <c:v>45505</c:v>
                </c:pt>
                <c:pt idx="1176">
                  <c:v>45506</c:v>
                </c:pt>
                <c:pt idx="1177">
                  <c:v>45509</c:v>
                </c:pt>
                <c:pt idx="1178">
                  <c:v>45510</c:v>
                </c:pt>
                <c:pt idx="1179">
                  <c:v>45511</c:v>
                </c:pt>
                <c:pt idx="1180">
                  <c:v>45512</c:v>
                </c:pt>
                <c:pt idx="1181">
                  <c:v>45513</c:v>
                </c:pt>
                <c:pt idx="1182">
                  <c:v>45516</c:v>
                </c:pt>
                <c:pt idx="1183">
                  <c:v>45517</c:v>
                </c:pt>
                <c:pt idx="1184">
                  <c:v>45518</c:v>
                </c:pt>
                <c:pt idx="1185">
                  <c:v>45519</c:v>
                </c:pt>
                <c:pt idx="1186">
                  <c:v>45520</c:v>
                </c:pt>
                <c:pt idx="1187">
                  <c:v>45523</c:v>
                </c:pt>
                <c:pt idx="1188">
                  <c:v>45524</c:v>
                </c:pt>
                <c:pt idx="1189">
                  <c:v>45525</c:v>
                </c:pt>
                <c:pt idx="1190">
                  <c:v>45526</c:v>
                </c:pt>
                <c:pt idx="1191">
                  <c:v>45527</c:v>
                </c:pt>
                <c:pt idx="1192">
                  <c:v>45530</c:v>
                </c:pt>
                <c:pt idx="1193">
                  <c:v>45531</c:v>
                </c:pt>
                <c:pt idx="1194">
                  <c:v>45532</c:v>
                </c:pt>
                <c:pt idx="1195">
                  <c:v>45533</c:v>
                </c:pt>
                <c:pt idx="1196">
                  <c:v>45534</c:v>
                </c:pt>
                <c:pt idx="1197">
                  <c:v>45539</c:v>
                </c:pt>
                <c:pt idx="1198">
                  <c:v>45540</c:v>
                </c:pt>
                <c:pt idx="1199">
                  <c:v>45541</c:v>
                </c:pt>
                <c:pt idx="1200">
                  <c:v>45544</c:v>
                </c:pt>
                <c:pt idx="1201">
                  <c:v>45545</c:v>
                </c:pt>
                <c:pt idx="1202">
                  <c:v>45546</c:v>
                </c:pt>
                <c:pt idx="1203">
                  <c:v>45547</c:v>
                </c:pt>
                <c:pt idx="1204">
                  <c:v>45548</c:v>
                </c:pt>
                <c:pt idx="1205">
                  <c:v>45551</c:v>
                </c:pt>
                <c:pt idx="1206">
                  <c:v>45552</c:v>
                </c:pt>
                <c:pt idx="1207">
                  <c:v>45553</c:v>
                </c:pt>
                <c:pt idx="1208">
                  <c:v>45554</c:v>
                </c:pt>
                <c:pt idx="1209">
                  <c:v>45555</c:v>
                </c:pt>
                <c:pt idx="1210">
                  <c:v>45558</c:v>
                </c:pt>
                <c:pt idx="1211">
                  <c:v>45559</c:v>
                </c:pt>
                <c:pt idx="1212">
                  <c:v>45560</c:v>
                </c:pt>
                <c:pt idx="1213">
                  <c:v>45561</c:v>
                </c:pt>
                <c:pt idx="1214">
                  <c:v>45562</c:v>
                </c:pt>
                <c:pt idx="1215">
                  <c:v>45565</c:v>
                </c:pt>
                <c:pt idx="1216">
                  <c:v>45566</c:v>
                </c:pt>
                <c:pt idx="1217">
                  <c:v>45567</c:v>
                </c:pt>
                <c:pt idx="1218">
                  <c:v>45568</c:v>
                </c:pt>
                <c:pt idx="1219">
                  <c:v>45571</c:v>
                </c:pt>
                <c:pt idx="1220">
                  <c:v>45572</c:v>
                </c:pt>
                <c:pt idx="1221">
                  <c:v>45573</c:v>
                </c:pt>
                <c:pt idx="1222">
                  <c:v>45574</c:v>
                </c:pt>
                <c:pt idx="1223">
                  <c:v>45575</c:v>
                </c:pt>
                <c:pt idx="1224">
                  <c:v>45578</c:v>
                </c:pt>
                <c:pt idx="1225">
                  <c:v>45579</c:v>
                </c:pt>
                <c:pt idx="1226">
                  <c:v>45580</c:v>
                </c:pt>
                <c:pt idx="1227">
                  <c:v>45581</c:v>
                </c:pt>
                <c:pt idx="1228">
                  <c:v>45582</c:v>
                </c:pt>
                <c:pt idx="1229">
                  <c:v>45585</c:v>
                </c:pt>
                <c:pt idx="1230">
                  <c:v>45586</c:v>
                </c:pt>
                <c:pt idx="1231">
                  <c:v>45587</c:v>
                </c:pt>
                <c:pt idx="1232">
                  <c:v>45588</c:v>
                </c:pt>
                <c:pt idx="1233">
                  <c:v>45589</c:v>
                </c:pt>
                <c:pt idx="1234">
                  <c:v>45592</c:v>
                </c:pt>
                <c:pt idx="1235">
                  <c:v>45593</c:v>
                </c:pt>
                <c:pt idx="1236">
                  <c:v>45594</c:v>
                </c:pt>
                <c:pt idx="1237">
                  <c:v>45595</c:v>
                </c:pt>
                <c:pt idx="1238">
                  <c:v>45596</c:v>
                </c:pt>
                <c:pt idx="1239">
                  <c:v>45597</c:v>
                </c:pt>
                <c:pt idx="1240">
                  <c:v>45600</c:v>
                </c:pt>
                <c:pt idx="1241">
                  <c:v>45601</c:v>
                </c:pt>
                <c:pt idx="1242">
                  <c:v>45602</c:v>
                </c:pt>
                <c:pt idx="1243">
                  <c:v>45603</c:v>
                </c:pt>
                <c:pt idx="1244">
                  <c:v>45604</c:v>
                </c:pt>
                <c:pt idx="1245">
                  <c:v>45607</c:v>
                </c:pt>
                <c:pt idx="1246">
                  <c:v>45608</c:v>
                </c:pt>
                <c:pt idx="1247">
                  <c:v>45609</c:v>
                </c:pt>
                <c:pt idx="1248">
                  <c:v>45610</c:v>
                </c:pt>
                <c:pt idx="1249">
                  <c:v>45611</c:v>
                </c:pt>
                <c:pt idx="1250">
                  <c:v>45614</c:v>
                </c:pt>
                <c:pt idx="1251">
                  <c:v>45615</c:v>
                </c:pt>
                <c:pt idx="1252">
                  <c:v>45616</c:v>
                </c:pt>
                <c:pt idx="1253">
                  <c:v>45617</c:v>
                </c:pt>
                <c:pt idx="1254">
                  <c:v>45618</c:v>
                </c:pt>
                <c:pt idx="1255">
                  <c:v>45621</c:v>
                </c:pt>
                <c:pt idx="1256">
                  <c:v>45622</c:v>
                </c:pt>
                <c:pt idx="1257">
                  <c:v>45623</c:v>
                </c:pt>
                <c:pt idx="1258">
                  <c:v>45624</c:v>
                </c:pt>
                <c:pt idx="1259">
                  <c:v>45625</c:v>
                </c:pt>
                <c:pt idx="1260">
                  <c:v>45628</c:v>
                </c:pt>
                <c:pt idx="1261">
                  <c:v>45629</c:v>
                </c:pt>
                <c:pt idx="1262">
                  <c:v>45630</c:v>
                </c:pt>
                <c:pt idx="1263">
                  <c:v>45631</c:v>
                </c:pt>
                <c:pt idx="1264">
                  <c:v>45634</c:v>
                </c:pt>
                <c:pt idx="1265">
                  <c:v>45635</c:v>
                </c:pt>
                <c:pt idx="1266">
                  <c:v>45636</c:v>
                </c:pt>
                <c:pt idx="1267">
                  <c:v>45637</c:v>
                </c:pt>
                <c:pt idx="1268">
                  <c:v>45638</c:v>
                </c:pt>
                <c:pt idx="1269">
                  <c:v>45641</c:v>
                </c:pt>
                <c:pt idx="1270">
                  <c:v>45642</c:v>
                </c:pt>
                <c:pt idx="1271">
                  <c:v>45643</c:v>
                </c:pt>
                <c:pt idx="1272">
                  <c:v>45644</c:v>
                </c:pt>
                <c:pt idx="1273">
                  <c:v>45645</c:v>
                </c:pt>
                <c:pt idx="1274">
                  <c:v>45648</c:v>
                </c:pt>
                <c:pt idx="1275">
                  <c:v>45649</c:v>
                </c:pt>
                <c:pt idx="1276">
                  <c:v>45650</c:v>
                </c:pt>
                <c:pt idx="1277">
                  <c:v>45651</c:v>
                </c:pt>
                <c:pt idx="1278">
                  <c:v>45652</c:v>
                </c:pt>
                <c:pt idx="1279">
                  <c:v>45655</c:v>
                </c:pt>
                <c:pt idx="1280">
                  <c:v>45656</c:v>
                </c:pt>
                <c:pt idx="1281">
                  <c:v>45657</c:v>
                </c:pt>
                <c:pt idx="1282">
                  <c:v>45659</c:v>
                </c:pt>
                <c:pt idx="1283">
                  <c:v>45662</c:v>
                </c:pt>
                <c:pt idx="1284">
                  <c:v>45663</c:v>
                </c:pt>
                <c:pt idx="1285">
                  <c:v>45664</c:v>
                </c:pt>
                <c:pt idx="1286">
                  <c:v>45665</c:v>
                </c:pt>
                <c:pt idx="1287">
                  <c:v>45666</c:v>
                </c:pt>
                <c:pt idx="1288">
                  <c:v>45669</c:v>
                </c:pt>
                <c:pt idx="1289">
                  <c:v>45670</c:v>
                </c:pt>
                <c:pt idx="1290">
                  <c:v>45671</c:v>
                </c:pt>
                <c:pt idx="1291">
                  <c:v>45672</c:v>
                </c:pt>
                <c:pt idx="1292">
                  <c:v>45673</c:v>
                </c:pt>
                <c:pt idx="1293">
                  <c:v>45676</c:v>
                </c:pt>
                <c:pt idx="1294">
                  <c:v>45677</c:v>
                </c:pt>
                <c:pt idx="1295">
                  <c:v>45678</c:v>
                </c:pt>
                <c:pt idx="1296">
                  <c:v>45679</c:v>
                </c:pt>
                <c:pt idx="1297">
                  <c:v>45680</c:v>
                </c:pt>
                <c:pt idx="1298">
                  <c:v>45687</c:v>
                </c:pt>
                <c:pt idx="1299">
                  <c:v>45691</c:v>
                </c:pt>
                <c:pt idx="1300">
                  <c:v>45692</c:v>
                </c:pt>
                <c:pt idx="1301">
                  <c:v>45693</c:v>
                </c:pt>
                <c:pt idx="1302">
                  <c:v>45694</c:v>
                </c:pt>
                <c:pt idx="1303">
                  <c:v>45697</c:v>
                </c:pt>
                <c:pt idx="1304">
                  <c:v>45698</c:v>
                </c:pt>
                <c:pt idx="1305">
                  <c:v>45699</c:v>
                </c:pt>
                <c:pt idx="1306">
                  <c:v>45700</c:v>
                </c:pt>
                <c:pt idx="1307">
                  <c:v>45701</c:v>
                </c:pt>
                <c:pt idx="1308">
                  <c:v>45704</c:v>
                </c:pt>
                <c:pt idx="1309">
                  <c:v>45705</c:v>
                </c:pt>
                <c:pt idx="1310">
                  <c:v>45706</c:v>
                </c:pt>
                <c:pt idx="1311">
                  <c:v>45707</c:v>
                </c:pt>
                <c:pt idx="1312">
                  <c:v>45708</c:v>
                </c:pt>
                <c:pt idx="1313">
                  <c:v>45711</c:v>
                </c:pt>
                <c:pt idx="1314">
                  <c:v>45712</c:v>
                </c:pt>
                <c:pt idx="1315">
                  <c:v>45713</c:v>
                </c:pt>
                <c:pt idx="1316">
                  <c:v>45714</c:v>
                </c:pt>
                <c:pt idx="1317">
                  <c:v>45715</c:v>
                </c:pt>
                <c:pt idx="1318">
                  <c:v>45716</c:v>
                </c:pt>
                <c:pt idx="1319">
                  <c:v>45718</c:v>
                </c:pt>
                <c:pt idx="1320">
                  <c:v>45719</c:v>
                </c:pt>
                <c:pt idx="1321">
                  <c:v>45720</c:v>
                </c:pt>
                <c:pt idx="1322">
                  <c:v>45721</c:v>
                </c:pt>
                <c:pt idx="1323">
                  <c:v>45722</c:v>
                </c:pt>
                <c:pt idx="1324">
                  <c:v>45725</c:v>
                </c:pt>
                <c:pt idx="1325">
                  <c:v>45726</c:v>
                </c:pt>
                <c:pt idx="1326">
                  <c:v>45727</c:v>
                </c:pt>
                <c:pt idx="1327">
                  <c:v>45728</c:v>
                </c:pt>
                <c:pt idx="1328">
                  <c:v>45729</c:v>
                </c:pt>
                <c:pt idx="1329">
                  <c:v>45732</c:v>
                </c:pt>
                <c:pt idx="1330">
                  <c:v>45733</c:v>
                </c:pt>
                <c:pt idx="1331">
                  <c:v>45734</c:v>
                </c:pt>
                <c:pt idx="1332">
                  <c:v>45735</c:v>
                </c:pt>
                <c:pt idx="1333">
                  <c:v>45736</c:v>
                </c:pt>
                <c:pt idx="1334">
                  <c:v>45739</c:v>
                </c:pt>
                <c:pt idx="1335">
                  <c:v>45740</c:v>
                </c:pt>
                <c:pt idx="1336">
                  <c:v>45741</c:v>
                </c:pt>
                <c:pt idx="1337">
                  <c:v>45742</c:v>
                </c:pt>
                <c:pt idx="1338">
                  <c:v>45743</c:v>
                </c:pt>
                <c:pt idx="1339">
                  <c:v>45746</c:v>
                </c:pt>
                <c:pt idx="1340">
                  <c:v>45747</c:v>
                </c:pt>
                <c:pt idx="1341">
                  <c:v>45748</c:v>
                </c:pt>
                <c:pt idx="1342">
                  <c:v>45749</c:v>
                </c:pt>
                <c:pt idx="1343">
                  <c:v>45750</c:v>
                </c:pt>
                <c:pt idx="1344">
                  <c:v>45751</c:v>
                </c:pt>
                <c:pt idx="1345">
                  <c:v>45755</c:v>
                </c:pt>
                <c:pt idx="1346">
                  <c:v>45756</c:v>
                </c:pt>
                <c:pt idx="1347">
                  <c:v>45757</c:v>
                </c:pt>
                <c:pt idx="1348">
                  <c:v>45758</c:v>
                </c:pt>
                <c:pt idx="1349">
                  <c:v>45761</c:v>
                </c:pt>
                <c:pt idx="1350">
                  <c:v>45762</c:v>
                </c:pt>
                <c:pt idx="1351">
                  <c:v>45763</c:v>
                </c:pt>
                <c:pt idx="1352">
                  <c:v>45764</c:v>
                </c:pt>
                <c:pt idx="1353">
                  <c:v>45765</c:v>
                </c:pt>
                <c:pt idx="1354">
                  <c:v>45768</c:v>
                </c:pt>
                <c:pt idx="1355">
                  <c:v>45769</c:v>
                </c:pt>
                <c:pt idx="1356">
                  <c:v>45770</c:v>
                </c:pt>
                <c:pt idx="1357">
                  <c:v>45771</c:v>
                </c:pt>
                <c:pt idx="1358">
                  <c:v>45772</c:v>
                </c:pt>
                <c:pt idx="1359">
                  <c:v>45775</c:v>
                </c:pt>
                <c:pt idx="1360">
                  <c:v>45776</c:v>
                </c:pt>
                <c:pt idx="1361">
                  <c:v>45777</c:v>
                </c:pt>
                <c:pt idx="1362">
                  <c:v>45782</c:v>
                </c:pt>
                <c:pt idx="1363">
                  <c:v>45783</c:v>
                </c:pt>
                <c:pt idx="1364">
                  <c:v>45784</c:v>
                </c:pt>
                <c:pt idx="1365">
                  <c:v>45785</c:v>
                </c:pt>
                <c:pt idx="1366">
                  <c:v>45786</c:v>
                </c:pt>
                <c:pt idx="1367">
                  <c:v>45789</c:v>
                </c:pt>
                <c:pt idx="1368">
                  <c:v>45790</c:v>
                </c:pt>
                <c:pt idx="1369">
                  <c:v>45791</c:v>
                </c:pt>
                <c:pt idx="1370">
                  <c:v>45792</c:v>
                </c:pt>
                <c:pt idx="1371">
                  <c:v>45793</c:v>
                </c:pt>
                <c:pt idx="1372">
                  <c:v>45796</c:v>
                </c:pt>
                <c:pt idx="1373">
                  <c:v>45797</c:v>
                </c:pt>
                <c:pt idx="1374">
                  <c:v>45798</c:v>
                </c:pt>
                <c:pt idx="1375">
                  <c:v>45799</c:v>
                </c:pt>
                <c:pt idx="1376">
                  <c:v>45800</c:v>
                </c:pt>
                <c:pt idx="1377">
                  <c:v>45803</c:v>
                </c:pt>
                <c:pt idx="1378">
                  <c:v>45804</c:v>
                </c:pt>
                <c:pt idx="1379">
                  <c:v>45805</c:v>
                </c:pt>
                <c:pt idx="1380">
                  <c:v>45806</c:v>
                </c:pt>
                <c:pt idx="1381">
                  <c:v>45808</c:v>
                </c:pt>
                <c:pt idx="1382">
                  <c:v>45810</c:v>
                </c:pt>
                <c:pt idx="1383">
                  <c:v>45811</c:v>
                </c:pt>
                <c:pt idx="1384">
                  <c:v>45812</c:v>
                </c:pt>
                <c:pt idx="1385">
                  <c:v>45813</c:v>
                </c:pt>
                <c:pt idx="1386">
                  <c:v>45814</c:v>
                </c:pt>
                <c:pt idx="1387">
                  <c:v>45817</c:v>
                </c:pt>
                <c:pt idx="1388">
                  <c:v>45818</c:v>
                </c:pt>
                <c:pt idx="1389">
                  <c:v>45819</c:v>
                </c:pt>
                <c:pt idx="1390">
                  <c:v>45820</c:v>
                </c:pt>
                <c:pt idx="1391">
                  <c:v>45821</c:v>
                </c:pt>
                <c:pt idx="1392">
                  <c:v>45824</c:v>
                </c:pt>
                <c:pt idx="1393">
                  <c:v>45825</c:v>
                </c:pt>
                <c:pt idx="1394">
                  <c:v>45826</c:v>
                </c:pt>
                <c:pt idx="1395">
                  <c:v>45827</c:v>
                </c:pt>
                <c:pt idx="1396">
                  <c:v>45828</c:v>
                </c:pt>
                <c:pt idx="1397">
                  <c:v>45831</c:v>
                </c:pt>
                <c:pt idx="1398">
                  <c:v>45832</c:v>
                </c:pt>
                <c:pt idx="1399">
                  <c:v>45833</c:v>
                </c:pt>
                <c:pt idx="1400">
                  <c:v>45834</c:v>
                </c:pt>
                <c:pt idx="1401">
                  <c:v>45835</c:v>
                </c:pt>
                <c:pt idx="1402">
                  <c:v>45838</c:v>
                </c:pt>
                <c:pt idx="1403">
                  <c:v>45839</c:v>
                </c:pt>
                <c:pt idx="1404">
                  <c:v>45840</c:v>
                </c:pt>
                <c:pt idx="1405">
                  <c:v>45841</c:v>
                </c:pt>
                <c:pt idx="1406">
                  <c:v>45844</c:v>
                </c:pt>
                <c:pt idx="1407">
                  <c:v>45845</c:v>
                </c:pt>
                <c:pt idx="1408">
                  <c:v>45846</c:v>
                </c:pt>
                <c:pt idx="1409">
                  <c:v>45847</c:v>
                </c:pt>
                <c:pt idx="1410">
                  <c:v>45848</c:v>
                </c:pt>
                <c:pt idx="1411">
                  <c:v>45851</c:v>
                </c:pt>
                <c:pt idx="1412">
                  <c:v>45852</c:v>
                </c:pt>
                <c:pt idx="1413">
                  <c:v>45853</c:v>
                </c:pt>
                <c:pt idx="1414">
                  <c:v>45854</c:v>
                </c:pt>
                <c:pt idx="1415">
                  <c:v>45855</c:v>
                </c:pt>
                <c:pt idx="1416">
                  <c:v>45858</c:v>
                </c:pt>
                <c:pt idx="1417">
                  <c:v>45859</c:v>
                </c:pt>
                <c:pt idx="1418">
                  <c:v>45860</c:v>
                </c:pt>
                <c:pt idx="1419">
                  <c:v>45861</c:v>
                </c:pt>
                <c:pt idx="1420">
                  <c:v>45862</c:v>
                </c:pt>
                <c:pt idx="1421">
                  <c:v>45865</c:v>
                </c:pt>
                <c:pt idx="1422">
                  <c:v>45866</c:v>
                </c:pt>
                <c:pt idx="1423">
                  <c:v>45867</c:v>
                </c:pt>
                <c:pt idx="1424">
                  <c:v>45868</c:v>
                </c:pt>
                <c:pt idx="1425">
                  <c:v>45869</c:v>
                </c:pt>
                <c:pt idx="1426">
                  <c:v>45872</c:v>
                </c:pt>
                <c:pt idx="1427">
                  <c:v>45873</c:v>
                </c:pt>
                <c:pt idx="1428">
                  <c:v>45874</c:v>
                </c:pt>
                <c:pt idx="1429">
                  <c:v>45875</c:v>
                </c:pt>
                <c:pt idx="1430">
                  <c:v>45876</c:v>
                </c:pt>
                <c:pt idx="1431">
                  <c:v>45879</c:v>
                </c:pt>
                <c:pt idx="1432">
                  <c:v>45880</c:v>
                </c:pt>
                <c:pt idx="1433">
                  <c:v>45881</c:v>
                </c:pt>
                <c:pt idx="1434">
                  <c:v>45882</c:v>
                </c:pt>
                <c:pt idx="1435">
                  <c:v>45883</c:v>
                </c:pt>
                <c:pt idx="1436">
                  <c:v>45886</c:v>
                </c:pt>
                <c:pt idx="1437">
                  <c:v>45887</c:v>
                </c:pt>
                <c:pt idx="1438">
                  <c:v>45888</c:v>
                </c:pt>
                <c:pt idx="1439">
                  <c:v>45889</c:v>
                </c:pt>
                <c:pt idx="1440">
                  <c:v>45890</c:v>
                </c:pt>
                <c:pt idx="1441">
                  <c:v>45893</c:v>
                </c:pt>
                <c:pt idx="1442">
                  <c:v>45894</c:v>
                </c:pt>
                <c:pt idx="1443">
                  <c:v>45895</c:v>
                </c:pt>
                <c:pt idx="1444">
                  <c:v>45896</c:v>
                </c:pt>
                <c:pt idx="1445">
                  <c:v>45897</c:v>
                </c:pt>
                <c:pt idx="1446">
                  <c:v>45900</c:v>
                </c:pt>
                <c:pt idx="1447">
                  <c:v>45903</c:v>
                </c:pt>
                <c:pt idx="1448">
                  <c:v>45904</c:v>
                </c:pt>
                <c:pt idx="1449">
                  <c:v>45907</c:v>
                </c:pt>
                <c:pt idx="1450">
                  <c:v>45908</c:v>
                </c:pt>
                <c:pt idx="1451">
                  <c:v>45909</c:v>
                </c:pt>
                <c:pt idx="1452">
                  <c:v>45910</c:v>
                </c:pt>
                <c:pt idx="1453">
                  <c:v>45911</c:v>
                </c:pt>
                <c:pt idx="1454">
                  <c:v>45914</c:v>
                </c:pt>
                <c:pt idx="1455">
                  <c:v>45915</c:v>
                </c:pt>
                <c:pt idx="1456">
                  <c:v>45916</c:v>
                </c:pt>
                <c:pt idx="1457">
                  <c:v>45917</c:v>
                </c:pt>
                <c:pt idx="1458">
                  <c:v>45918</c:v>
                </c:pt>
                <c:pt idx="1459">
                  <c:v>45921</c:v>
                </c:pt>
                <c:pt idx="1460">
                  <c:v>45922</c:v>
                </c:pt>
                <c:pt idx="1461">
                  <c:v>45923</c:v>
                </c:pt>
                <c:pt idx="1462">
                  <c:v>45924</c:v>
                </c:pt>
                <c:pt idx="1463">
                  <c:v>45925</c:v>
                </c:pt>
                <c:pt idx="1464">
                  <c:v>45928</c:v>
                </c:pt>
                <c:pt idx="1465">
                  <c:v>45929</c:v>
                </c:pt>
                <c:pt idx="1466">
                  <c:v>45930</c:v>
                </c:pt>
                <c:pt idx="1467">
                  <c:v>45931</c:v>
                </c:pt>
                <c:pt idx="1468">
                  <c:v>45932</c:v>
                </c:pt>
                <c:pt idx="1469">
                  <c:v>45935</c:v>
                </c:pt>
                <c:pt idx="1470">
                  <c:v>45936</c:v>
                </c:pt>
                <c:pt idx="1471">
                  <c:v>45937</c:v>
                </c:pt>
                <c:pt idx="1472">
                  <c:v>45938</c:v>
                </c:pt>
                <c:pt idx="1473">
                  <c:v>45939</c:v>
                </c:pt>
                <c:pt idx="1474">
                  <c:v>45942</c:v>
                </c:pt>
                <c:pt idx="1475">
                  <c:v>45943</c:v>
                </c:pt>
                <c:pt idx="1476">
                  <c:v>45944</c:v>
                </c:pt>
                <c:pt idx="1477">
                  <c:v>45945</c:v>
                </c:pt>
                <c:pt idx="1478">
                  <c:v>45946</c:v>
                </c:pt>
                <c:pt idx="1479">
                  <c:v>45949</c:v>
                </c:pt>
                <c:pt idx="1480">
                  <c:v>45950</c:v>
                </c:pt>
                <c:pt idx="1481">
                  <c:v>45951</c:v>
                </c:pt>
                <c:pt idx="1482">
                  <c:v>45952</c:v>
                </c:pt>
                <c:pt idx="1483">
                  <c:v>45953</c:v>
                </c:pt>
                <c:pt idx="1484">
                  <c:v>45956</c:v>
                </c:pt>
                <c:pt idx="1485">
                  <c:v>45957</c:v>
                </c:pt>
                <c:pt idx="1486">
                  <c:v>45958</c:v>
                </c:pt>
                <c:pt idx="1487">
                  <c:v>45959</c:v>
                </c:pt>
                <c:pt idx="1488">
                  <c:v>45960</c:v>
                </c:pt>
                <c:pt idx="1489">
                  <c:v>45961</c:v>
                </c:pt>
                <c:pt idx="1490">
                  <c:v>45964</c:v>
                </c:pt>
                <c:pt idx="1491">
                  <c:v>45965</c:v>
                </c:pt>
                <c:pt idx="1492">
                  <c:v>45966</c:v>
                </c:pt>
                <c:pt idx="1493">
                  <c:v>45967</c:v>
                </c:pt>
                <c:pt idx="1494">
                  <c:v>45970</c:v>
                </c:pt>
                <c:pt idx="1495">
                  <c:v>45971</c:v>
                </c:pt>
                <c:pt idx="1496">
                  <c:v>45972</c:v>
                </c:pt>
                <c:pt idx="1497">
                  <c:v>45973</c:v>
                </c:pt>
                <c:pt idx="1498">
                  <c:v>45974</c:v>
                </c:pt>
                <c:pt idx="1499">
                  <c:v>45977</c:v>
                </c:pt>
                <c:pt idx="1500">
                  <c:v>45978</c:v>
                </c:pt>
                <c:pt idx="1501">
                  <c:v>45979</c:v>
                </c:pt>
                <c:pt idx="1502">
                  <c:v>45980</c:v>
                </c:pt>
                <c:pt idx="1503">
                  <c:v>45981</c:v>
                </c:pt>
                <c:pt idx="1504">
                  <c:v>45984</c:v>
                </c:pt>
                <c:pt idx="1505">
                  <c:v>45985</c:v>
                </c:pt>
                <c:pt idx="1506">
                  <c:v>45986</c:v>
                </c:pt>
                <c:pt idx="1507">
                  <c:v>45987</c:v>
                </c:pt>
                <c:pt idx="1508">
                  <c:v>45988</c:v>
                </c:pt>
                <c:pt idx="1509">
                  <c:v>45991</c:v>
                </c:pt>
                <c:pt idx="1510">
                  <c:v>45992</c:v>
                </c:pt>
                <c:pt idx="1511">
                  <c:v>45993</c:v>
                </c:pt>
                <c:pt idx="1512">
                  <c:v>45994</c:v>
                </c:pt>
                <c:pt idx="1513">
                  <c:v>45995</c:v>
                </c:pt>
                <c:pt idx="1514">
                  <c:v>45998</c:v>
                </c:pt>
                <c:pt idx="1515">
                  <c:v>45999</c:v>
                </c:pt>
                <c:pt idx="1516">
                  <c:v>46000</c:v>
                </c:pt>
                <c:pt idx="1517">
                  <c:v>46001</c:v>
                </c:pt>
                <c:pt idx="1518">
                  <c:v>46002</c:v>
                </c:pt>
                <c:pt idx="1519">
                  <c:v>46005</c:v>
                </c:pt>
                <c:pt idx="1520">
                  <c:v>46006</c:v>
                </c:pt>
                <c:pt idx="1521">
                  <c:v>46007</c:v>
                </c:pt>
                <c:pt idx="1522">
                  <c:v>46008</c:v>
                </c:pt>
                <c:pt idx="1523">
                  <c:v>46009</c:v>
                </c:pt>
                <c:pt idx="1524">
                  <c:v>46012</c:v>
                </c:pt>
                <c:pt idx="1525">
                  <c:v>46013</c:v>
                </c:pt>
                <c:pt idx="1526">
                  <c:v>46014</c:v>
                </c:pt>
                <c:pt idx="1527">
                  <c:v>46015</c:v>
                </c:pt>
                <c:pt idx="1528">
                  <c:v>46016</c:v>
                </c:pt>
                <c:pt idx="1529">
                  <c:v>46019</c:v>
                </c:pt>
                <c:pt idx="1530">
                  <c:v>46020</c:v>
                </c:pt>
                <c:pt idx="1531">
                  <c:v>46021</c:v>
                </c:pt>
                <c:pt idx="1532">
                  <c:v>46022</c:v>
                </c:pt>
                <c:pt idx="1533">
                  <c:v>46027</c:v>
                </c:pt>
                <c:pt idx="1534">
                  <c:v>46028</c:v>
                </c:pt>
                <c:pt idx="1535">
                  <c:v>46029</c:v>
                </c:pt>
                <c:pt idx="1536">
                  <c:v>46030</c:v>
                </c:pt>
                <c:pt idx="1537">
                  <c:v>46031</c:v>
                </c:pt>
                <c:pt idx="1538">
                  <c:v>46034</c:v>
                </c:pt>
                <c:pt idx="1539">
                  <c:v>46035</c:v>
                </c:pt>
                <c:pt idx="1540">
                  <c:v>46036</c:v>
                </c:pt>
                <c:pt idx="1541">
                  <c:v>46037</c:v>
                </c:pt>
                <c:pt idx="1542">
                  <c:v>46038</c:v>
                </c:pt>
                <c:pt idx="1543">
                  <c:v>46041</c:v>
                </c:pt>
                <c:pt idx="1544">
                  <c:v>46042</c:v>
                </c:pt>
                <c:pt idx="1545">
                  <c:v>46043</c:v>
                </c:pt>
                <c:pt idx="1546">
                  <c:v>46044</c:v>
                </c:pt>
                <c:pt idx="1547">
                  <c:v>46045</c:v>
                </c:pt>
                <c:pt idx="1548">
                  <c:v>46048</c:v>
                </c:pt>
                <c:pt idx="1549">
                  <c:v>46049</c:v>
                </c:pt>
                <c:pt idx="1550">
                  <c:v>46050</c:v>
                </c:pt>
                <c:pt idx="1551">
                  <c:v>46051</c:v>
                </c:pt>
                <c:pt idx="1552">
                  <c:v>46052</c:v>
                </c:pt>
                <c:pt idx="1553">
                  <c:v>46055</c:v>
                </c:pt>
                <c:pt idx="1554">
                  <c:v>46056</c:v>
                </c:pt>
                <c:pt idx="1555">
                  <c:v>46057</c:v>
                </c:pt>
                <c:pt idx="1556">
                  <c:v>46058</c:v>
                </c:pt>
                <c:pt idx="1557">
                  <c:v>46061</c:v>
                </c:pt>
                <c:pt idx="1558">
                  <c:v>46062</c:v>
                </c:pt>
                <c:pt idx="1559">
                  <c:v>46063</c:v>
                </c:pt>
                <c:pt idx="1560">
                  <c:v>46064</c:v>
                </c:pt>
                <c:pt idx="1561">
                  <c:v>46065</c:v>
                </c:pt>
                <c:pt idx="1562">
                  <c:v>46075</c:v>
                </c:pt>
                <c:pt idx="1563">
                  <c:v>46076</c:v>
                </c:pt>
                <c:pt idx="1564">
                  <c:v>46077</c:v>
                </c:pt>
                <c:pt idx="1565">
                  <c:v>46078</c:v>
                </c:pt>
                <c:pt idx="1566">
                  <c:v>46079</c:v>
                </c:pt>
                <c:pt idx="1567">
                  <c:v>46081</c:v>
                </c:pt>
                <c:pt idx="1568">
                  <c:v>46083</c:v>
                </c:pt>
                <c:pt idx="1569">
                  <c:v>46084</c:v>
                </c:pt>
                <c:pt idx="1570">
                  <c:v>46085</c:v>
                </c:pt>
                <c:pt idx="1571">
                  <c:v>46086</c:v>
                </c:pt>
                <c:pt idx="1572">
                  <c:v>46089</c:v>
                </c:pt>
                <c:pt idx="1573">
                  <c:v>46090</c:v>
                </c:pt>
                <c:pt idx="1574">
                  <c:v>46091</c:v>
                </c:pt>
                <c:pt idx="1575">
                  <c:v>46092</c:v>
                </c:pt>
                <c:pt idx="1576">
                  <c:v>46093</c:v>
                </c:pt>
                <c:pt idx="1577">
                  <c:v>46096</c:v>
                </c:pt>
                <c:pt idx="1578">
                  <c:v>46097</c:v>
                </c:pt>
                <c:pt idx="1579">
                  <c:v>46098</c:v>
                </c:pt>
                <c:pt idx="1580">
                  <c:v>46099</c:v>
                </c:pt>
                <c:pt idx="1581">
                  <c:v>46100</c:v>
                </c:pt>
                <c:pt idx="1582">
                  <c:v>46103</c:v>
                </c:pt>
                <c:pt idx="1583">
                  <c:v>46104</c:v>
                </c:pt>
                <c:pt idx="1584">
                  <c:v>46105</c:v>
                </c:pt>
                <c:pt idx="1585">
                  <c:v>46106</c:v>
                </c:pt>
                <c:pt idx="1586">
                  <c:v>46107</c:v>
                </c:pt>
                <c:pt idx="1587">
                  <c:v>46110</c:v>
                </c:pt>
                <c:pt idx="1588">
                  <c:v>46111</c:v>
                </c:pt>
                <c:pt idx="1589">
                  <c:v>46112</c:v>
                </c:pt>
              </c:numCache>
            </c:numRef>
          </c:cat>
          <c:val>
            <c:numRef>
              <c:f>'VNI-VND'!$I$2:$I$1591</c:f>
              <c:numCache>
                <c:formatCode>_(* #,##0.00_);_(* \(#,##0.00\);_(* "-"??_);_(@_)</c:formatCode>
                <c:ptCount val="1590"/>
                <c:pt idx="0">
                  <c:v>1000</c:v>
                </c:pt>
                <c:pt idx="1">
                  <c:v>1007.4893513939076</c:v>
                </c:pt>
                <c:pt idx="2">
                  <c:v>994.93308032379844</c:v>
                </c:pt>
                <c:pt idx="3">
                  <c:v>975.7050285645073</c:v>
                </c:pt>
                <c:pt idx="4">
                  <c:v>966.60072269212912</c:v>
                </c:pt>
                <c:pt idx="5">
                  <c:v>969.17455639219179</c:v>
                </c:pt>
                <c:pt idx="6">
                  <c:v>977.43101116337289</c:v>
                </c:pt>
                <c:pt idx="7">
                  <c:v>974.55437349859699</c:v>
                </c:pt>
                <c:pt idx="8">
                  <c:v>955.21529361891112</c:v>
                </c:pt>
                <c:pt idx="9">
                  <c:v>957.75884692250236</c:v>
                </c:pt>
                <c:pt idx="10">
                  <c:v>941.01378767385995</c:v>
                </c:pt>
                <c:pt idx="11">
                  <c:v>937.27920544239669</c:v>
                </c:pt>
                <c:pt idx="12">
                  <c:v>962.10913054888272</c:v>
                </c:pt>
                <c:pt idx="13">
                  <c:v>953.28744171023686</c:v>
                </c:pt>
                <c:pt idx="14">
                  <c:v>953.34800250317949</c:v>
                </c:pt>
                <c:pt idx="15">
                  <c:v>948.67472798110509</c:v>
                </c:pt>
                <c:pt idx="16">
                  <c:v>943.61790177039393</c:v>
                </c:pt>
                <c:pt idx="17">
                  <c:v>956.53753759815891</c:v>
                </c:pt>
                <c:pt idx="18">
                  <c:v>964.73343157639749</c:v>
                </c:pt>
                <c:pt idx="19">
                  <c:v>964.01679552657617</c:v>
                </c:pt>
                <c:pt idx="20">
                  <c:v>961.05941013787674</c:v>
                </c:pt>
                <c:pt idx="21">
                  <c:v>948.0186527242264</c:v>
                </c:pt>
                <c:pt idx="22">
                  <c:v>940.71098370914672</c:v>
                </c:pt>
                <c:pt idx="23">
                  <c:v>938.51060823223054</c:v>
                </c:pt>
                <c:pt idx="24">
                  <c:v>948.37192401639186</c:v>
                </c:pt>
                <c:pt idx="25">
                  <c:v>950.42089751095148</c:v>
                </c:pt>
                <c:pt idx="26">
                  <c:v>950.28968245957572</c:v>
                </c:pt>
                <c:pt idx="27">
                  <c:v>960.59511072531654</c:v>
                </c:pt>
                <c:pt idx="28">
                  <c:v>960.34277408805553</c:v>
                </c:pt>
                <c:pt idx="29">
                  <c:v>963.56258957950627</c:v>
                </c:pt>
                <c:pt idx="30">
                  <c:v>969.88109897652259</c:v>
                </c:pt>
                <c:pt idx="31">
                  <c:v>967.92296667137703</c:v>
                </c:pt>
                <c:pt idx="32">
                  <c:v>980.80222863718041</c:v>
                </c:pt>
                <c:pt idx="33">
                  <c:v>971.54652078244544</c:v>
                </c:pt>
                <c:pt idx="34">
                  <c:v>959.28296021155904</c:v>
                </c:pt>
                <c:pt idx="35">
                  <c:v>967.19623715606519</c:v>
                </c:pt>
                <c:pt idx="36">
                  <c:v>947.17080162302932</c:v>
                </c:pt>
                <c:pt idx="37">
                  <c:v>962.27062599672979</c:v>
                </c:pt>
                <c:pt idx="38">
                  <c:v>970.88035206007635</c:v>
                </c:pt>
                <c:pt idx="39">
                  <c:v>965.74277812544153</c:v>
                </c:pt>
                <c:pt idx="40">
                  <c:v>968.54876153178441</c:v>
                </c:pt>
                <c:pt idx="41">
                  <c:v>972.0915679189294</c:v>
                </c:pt>
                <c:pt idx="42">
                  <c:v>984.3652219553062</c:v>
                </c:pt>
                <c:pt idx="43">
                  <c:v>985.7076528655349</c:v>
                </c:pt>
                <c:pt idx="44">
                  <c:v>993.53008862062711</c:v>
                </c:pt>
                <c:pt idx="45">
                  <c:v>1002.2205624078972</c:v>
                </c:pt>
                <c:pt idx="46">
                  <c:v>1005.3697236409149</c:v>
                </c:pt>
                <c:pt idx="47">
                  <c:v>966.04558209015488</c:v>
                </c:pt>
                <c:pt idx="48">
                  <c:v>933.29228657367219</c:v>
                </c:pt>
                <c:pt idx="49">
                  <c:v>921.9573248279064</c:v>
                </c:pt>
                <c:pt idx="50">
                  <c:v>933.64555786583765</c:v>
                </c:pt>
                <c:pt idx="51">
                  <c:v>937.0975230635687</c:v>
                </c:pt>
                <c:pt idx="52">
                  <c:v>964.06726285402829</c:v>
                </c:pt>
                <c:pt idx="53">
                  <c:v>957.96071623231126</c:v>
                </c:pt>
                <c:pt idx="54">
                  <c:v>943.64818216686513</c:v>
                </c:pt>
                <c:pt idx="55">
                  <c:v>956.90090235581488</c:v>
                </c:pt>
                <c:pt idx="56">
                  <c:v>971.55661424793584</c:v>
                </c:pt>
                <c:pt idx="57">
                  <c:v>972.68708238286536</c:v>
                </c:pt>
                <c:pt idx="58">
                  <c:v>981.85194904818627</c:v>
                </c:pt>
                <c:pt idx="59">
                  <c:v>984.73868017845257</c:v>
                </c:pt>
                <c:pt idx="60">
                  <c:v>992.06653612451305</c:v>
                </c:pt>
                <c:pt idx="61">
                  <c:v>995.15513656458813</c:v>
                </c:pt>
                <c:pt idx="62">
                  <c:v>998.91999919252271</c:v>
                </c:pt>
                <c:pt idx="63">
                  <c:v>990.15887114681959</c:v>
                </c:pt>
                <c:pt idx="64">
                  <c:v>941.69004986171956</c:v>
                </c:pt>
                <c:pt idx="65">
                  <c:v>964.68296424894527</c:v>
                </c:pt>
                <c:pt idx="66">
                  <c:v>967.57978884470197</c:v>
                </c:pt>
                <c:pt idx="67">
                  <c:v>982.28596806427527</c:v>
                </c:pt>
                <c:pt idx="68">
                  <c:v>961.15025132729079</c:v>
                </c:pt>
                <c:pt idx="69">
                  <c:v>962.63399075438565</c:v>
                </c:pt>
                <c:pt idx="70">
                  <c:v>969.68932313220432</c:v>
                </c:pt>
                <c:pt idx="71">
                  <c:v>970.3353049235925</c:v>
                </c:pt>
                <c:pt idx="72">
                  <c:v>968.41754648040865</c:v>
                </c:pt>
                <c:pt idx="73">
                  <c:v>960.77679310414442</c:v>
                </c:pt>
                <c:pt idx="74">
                  <c:v>895.32066939863137</c:v>
                </c:pt>
                <c:pt idx="75">
                  <c:v>899.78198114540658</c:v>
                </c:pt>
                <c:pt idx="76">
                  <c:v>855.75428467610072</c:v>
                </c:pt>
                <c:pt idx="77">
                  <c:v>801.10826251085052</c:v>
                </c:pt>
                <c:pt idx="78">
                  <c:v>795.77891273189732</c:v>
                </c:pt>
                <c:pt idx="79">
                  <c:v>765.66001170842003</c:v>
                </c:pt>
                <c:pt idx="80">
                  <c:v>783.40432404061607</c:v>
                </c:pt>
                <c:pt idx="81">
                  <c:v>785.51385832811843</c:v>
                </c:pt>
                <c:pt idx="82">
                  <c:v>764.16617881583466</c:v>
                </c:pt>
                <c:pt idx="83">
                  <c:v>765.04431031350316</c:v>
                </c:pt>
                <c:pt idx="84">
                  <c:v>714.48614167188168</c:v>
                </c:pt>
                <c:pt idx="85">
                  <c:v>711.1653915255265</c:v>
                </c:pt>
                <c:pt idx="86">
                  <c:v>740.93102125683845</c:v>
                </c:pt>
                <c:pt idx="87">
                  <c:v>714.61735672325744</c:v>
                </c:pt>
                <c:pt idx="88">
                  <c:v>698.2558491632517</c:v>
                </c:pt>
                <c:pt idx="89">
                  <c:v>655.84310717241658</c:v>
                </c:pt>
                <c:pt idx="90">
                  <c:v>643.56945313603978</c:v>
                </c:pt>
                <c:pt idx="91">
                  <c:v>660.00161495447844</c:v>
                </c:pt>
                <c:pt idx="92">
                  <c:v>683.93322163231528</c:v>
                </c:pt>
                <c:pt idx="93">
                  <c:v>725.98259886549454</c:v>
                </c:pt>
                <c:pt idx="94">
                  <c:v>737.97363586813901</c:v>
                </c:pt>
                <c:pt idx="95">
                  <c:v>732.17998667662562</c:v>
                </c:pt>
                <c:pt idx="96">
                  <c:v>741.62747037567885</c:v>
                </c:pt>
                <c:pt idx="97">
                  <c:v>729.58596604558215</c:v>
                </c:pt>
                <c:pt idx="98">
                  <c:v>745.42261340008486</c:v>
                </c:pt>
                <c:pt idx="99">
                  <c:v>758.90748329531459</c:v>
                </c:pt>
                <c:pt idx="100">
                  <c:v>777.97403960675865</c:v>
                </c:pt>
                <c:pt idx="101">
                  <c:v>779.03385348325503</c:v>
                </c:pt>
                <c:pt idx="102">
                  <c:v>796.00096897268713</c:v>
                </c:pt>
                <c:pt idx="103">
                  <c:v>796.26339907543854</c:v>
                </c:pt>
                <c:pt idx="104">
                  <c:v>755.66748087288283</c:v>
                </c:pt>
                <c:pt idx="105">
                  <c:v>772.5336617074106</c:v>
                </c:pt>
                <c:pt idx="106">
                  <c:v>773.68431677332092</c:v>
                </c:pt>
                <c:pt idx="107">
                  <c:v>778.20618931303875</c:v>
                </c:pt>
                <c:pt idx="108">
                  <c:v>775.79385106082327</c:v>
                </c:pt>
                <c:pt idx="109">
                  <c:v>775.84431838827538</c:v>
                </c:pt>
                <c:pt idx="110">
                  <c:v>777.83273108989249</c:v>
                </c:pt>
                <c:pt idx="111">
                  <c:v>768.84954680339956</c:v>
                </c:pt>
                <c:pt idx="112">
                  <c:v>770.59571633324595</c:v>
                </c:pt>
                <c:pt idx="113">
                  <c:v>784.89815693320145</c:v>
                </c:pt>
                <c:pt idx="114">
                  <c:v>796.47536185073784</c:v>
                </c:pt>
                <c:pt idx="115">
                  <c:v>814.27014151038622</c:v>
                </c:pt>
                <c:pt idx="116">
                  <c:v>835.91053152189272</c:v>
                </c:pt>
                <c:pt idx="117">
                  <c:v>850.98007549912188</c:v>
                </c:pt>
                <c:pt idx="118">
                  <c:v>865.56513313280982</c:v>
                </c:pt>
                <c:pt idx="119">
                  <c:v>858.34830530714419</c:v>
                </c:pt>
                <c:pt idx="120">
                  <c:v>845.46904334134081</c:v>
                </c:pt>
                <c:pt idx="121">
                  <c:v>859.90269899267219</c:v>
                </c:pt>
                <c:pt idx="122">
                  <c:v>876.08252417384995</c:v>
                </c:pt>
                <c:pt idx="123">
                  <c:v>869.73373438036219</c:v>
                </c:pt>
                <c:pt idx="124">
                  <c:v>880.08962997355525</c:v>
                </c:pt>
                <c:pt idx="125">
                  <c:v>859.99354018208612</c:v>
                </c:pt>
                <c:pt idx="126">
                  <c:v>864.35391727395688</c:v>
                </c:pt>
                <c:pt idx="127">
                  <c:v>873.62981205967253</c:v>
                </c:pt>
                <c:pt idx="128">
                  <c:v>855.40101338393526</c:v>
                </c:pt>
                <c:pt idx="129">
                  <c:v>856.50120112239347</c:v>
                </c:pt>
                <c:pt idx="130">
                  <c:v>856.26905141611326</c:v>
                </c:pt>
                <c:pt idx="131">
                  <c:v>875.82009407109842</c:v>
                </c:pt>
                <c:pt idx="132">
                  <c:v>868.43167733209521</c:v>
                </c:pt>
                <c:pt idx="133">
                  <c:v>878.29299311625653</c:v>
                </c:pt>
                <c:pt idx="134">
                  <c:v>879.9886953186508</c:v>
                </c:pt>
                <c:pt idx="135">
                  <c:v>886.91281264509371</c:v>
                </c:pt>
                <c:pt idx="136">
                  <c:v>902.5274037588066</c:v>
                </c:pt>
                <c:pt idx="137">
                  <c:v>892.44403173385547</c:v>
                </c:pt>
                <c:pt idx="138">
                  <c:v>898.99469083715201</c:v>
                </c:pt>
                <c:pt idx="139">
                  <c:v>850.91951470617926</c:v>
                </c:pt>
                <c:pt idx="140">
                  <c:v>861.58830772957594</c:v>
                </c:pt>
                <c:pt idx="141">
                  <c:v>829.57183519389548</c:v>
                </c:pt>
                <c:pt idx="142">
                  <c:v>849.40549488261297</c:v>
                </c:pt>
                <c:pt idx="143">
                  <c:v>843.59165876011866</c:v>
                </c:pt>
                <c:pt idx="144">
                  <c:v>843.98530391424595</c:v>
                </c:pt>
                <c:pt idx="145">
                  <c:v>858.43914649655812</c:v>
                </c:pt>
                <c:pt idx="146">
                  <c:v>862.03242021115534</c:v>
                </c:pt>
                <c:pt idx="147">
                  <c:v>864.09148717120547</c:v>
                </c:pt>
                <c:pt idx="148">
                  <c:v>857.73260391222721</c:v>
                </c:pt>
                <c:pt idx="149">
                  <c:v>847.97222278297033</c:v>
                </c:pt>
                <c:pt idx="150">
                  <c:v>848.557643781416</c:v>
                </c:pt>
                <c:pt idx="151">
                  <c:v>824.58566324161745</c:v>
                </c:pt>
                <c:pt idx="152">
                  <c:v>816.21818035004139</c:v>
                </c:pt>
                <c:pt idx="153">
                  <c:v>833.70006257948614</c:v>
                </c:pt>
                <c:pt idx="154">
                  <c:v>833.53856713163907</c:v>
                </c:pt>
                <c:pt idx="155">
                  <c:v>835.22417586854272</c:v>
                </c:pt>
                <c:pt idx="156">
                  <c:v>849.34493408967046</c:v>
                </c:pt>
                <c:pt idx="157">
                  <c:v>850.80848658578441</c:v>
                </c:pt>
                <c:pt idx="158">
                  <c:v>852.32250640935058</c:v>
                </c:pt>
                <c:pt idx="159">
                  <c:v>868.53261198699965</c:v>
                </c:pt>
                <c:pt idx="160">
                  <c:v>859.4989603730545</c:v>
                </c:pt>
                <c:pt idx="161">
                  <c:v>859.9228859236531</c:v>
                </c:pt>
                <c:pt idx="162">
                  <c:v>857.9344732220361</c:v>
                </c:pt>
                <c:pt idx="163">
                  <c:v>868.15915376385328</c:v>
                </c:pt>
                <c:pt idx="164">
                  <c:v>873.61971859418213</c:v>
                </c:pt>
                <c:pt idx="165">
                  <c:v>869.90532329369967</c:v>
                </c:pt>
                <c:pt idx="166">
                  <c:v>858.23727718674934</c:v>
                </c:pt>
                <c:pt idx="167">
                  <c:v>859.62008195893975</c:v>
                </c:pt>
                <c:pt idx="168">
                  <c:v>852.33259987484109</c:v>
                </c:pt>
                <c:pt idx="169">
                  <c:v>854.00811514625434</c:v>
                </c:pt>
                <c:pt idx="170">
                  <c:v>818.83238791206577</c:v>
                </c:pt>
                <c:pt idx="171">
                  <c:v>768.61739709711935</c:v>
                </c:pt>
                <c:pt idx="172">
                  <c:v>800.03835516886375</c:v>
                </c:pt>
                <c:pt idx="173">
                  <c:v>774.61291559844165</c:v>
                </c:pt>
                <c:pt idx="174">
                  <c:v>786.94713042776107</c:v>
                </c:pt>
                <c:pt idx="175">
                  <c:v>778.72095605305128</c:v>
                </c:pt>
                <c:pt idx="176">
                  <c:v>799.64471001473646</c:v>
                </c:pt>
                <c:pt idx="177">
                  <c:v>812.29182227425963</c:v>
                </c:pt>
                <c:pt idx="178">
                  <c:v>829.25893776369185</c:v>
                </c:pt>
                <c:pt idx="179">
                  <c:v>826.33183277146372</c:v>
                </c:pt>
                <c:pt idx="180">
                  <c:v>825.69594444556594</c:v>
                </c:pt>
                <c:pt idx="181">
                  <c:v>829.62230252134782</c:v>
                </c:pt>
                <c:pt idx="182">
                  <c:v>832.38791206572864</c:v>
                </c:pt>
                <c:pt idx="183">
                  <c:v>836.90978460544648</c:v>
                </c:pt>
                <c:pt idx="184">
                  <c:v>848.19427902376015</c:v>
                </c:pt>
                <c:pt idx="185">
                  <c:v>847.9116619900276</c:v>
                </c:pt>
                <c:pt idx="186">
                  <c:v>844.31838827543049</c:v>
                </c:pt>
                <c:pt idx="187">
                  <c:v>841.62343298948269</c:v>
                </c:pt>
                <c:pt idx="188">
                  <c:v>845.54979106526446</c:v>
                </c:pt>
                <c:pt idx="189">
                  <c:v>845.18642630760849</c:v>
                </c:pt>
                <c:pt idx="190">
                  <c:v>857.4701738094758</c:v>
                </c:pt>
                <c:pt idx="191">
                  <c:v>875.34570119304772</c:v>
                </c:pt>
                <c:pt idx="192">
                  <c:v>894.21038819468276</c:v>
                </c:pt>
                <c:pt idx="193">
                  <c:v>889.51692674162746</c:v>
                </c:pt>
                <c:pt idx="194">
                  <c:v>896.89525001514028</c:v>
                </c:pt>
                <c:pt idx="195">
                  <c:v>909.08815632759354</c:v>
                </c:pt>
                <c:pt idx="196">
                  <c:v>905.16179825181177</c:v>
                </c:pt>
                <c:pt idx="197">
                  <c:v>914.12479560732379</c:v>
                </c:pt>
                <c:pt idx="198">
                  <c:v>922.21975493065793</c:v>
                </c:pt>
                <c:pt idx="199">
                  <c:v>915.14423562185846</c:v>
                </c:pt>
                <c:pt idx="200">
                  <c:v>888.23505662434138</c:v>
                </c:pt>
                <c:pt idx="201">
                  <c:v>901.22534671053961</c:v>
                </c:pt>
                <c:pt idx="202">
                  <c:v>899.4186163877506</c:v>
                </c:pt>
                <c:pt idx="203">
                  <c:v>905.92890162908532</c:v>
                </c:pt>
                <c:pt idx="204">
                  <c:v>905.17189171730217</c:v>
                </c:pt>
                <c:pt idx="205">
                  <c:v>910.24890485899436</c:v>
                </c:pt>
                <c:pt idx="206">
                  <c:v>909.90572703231931</c:v>
                </c:pt>
                <c:pt idx="207">
                  <c:v>914.50834729596056</c:v>
                </c:pt>
                <c:pt idx="208">
                  <c:v>911.36927952843325</c:v>
                </c:pt>
                <c:pt idx="209">
                  <c:v>927.46835698568748</c:v>
                </c:pt>
                <c:pt idx="210">
                  <c:v>937.39023356279154</c:v>
                </c:pt>
                <c:pt idx="211">
                  <c:v>940.63023598522318</c:v>
                </c:pt>
                <c:pt idx="212">
                  <c:v>948.58388679169104</c:v>
                </c:pt>
                <c:pt idx="213">
                  <c:v>945.27323011082626</c:v>
                </c:pt>
                <c:pt idx="214">
                  <c:v>942.14425580878935</c:v>
                </c:pt>
                <c:pt idx="215">
                  <c:v>954.9326765851788</c:v>
                </c:pt>
                <c:pt idx="216">
                  <c:v>945.07136080101748</c:v>
                </c:pt>
                <c:pt idx="217">
                  <c:v>948.13977431011165</c:v>
                </c:pt>
                <c:pt idx="218">
                  <c:v>960.23174596766057</c:v>
                </c:pt>
                <c:pt idx="219">
                  <c:v>952.33865595413533</c:v>
                </c:pt>
                <c:pt idx="220">
                  <c:v>965.15735712699609</c:v>
                </c:pt>
                <c:pt idx="221">
                  <c:v>966.28782526192549</c:v>
                </c:pt>
                <c:pt idx="222">
                  <c:v>961.01903627591503</c:v>
                </c:pt>
                <c:pt idx="223">
                  <c:v>963.23959868381223</c:v>
                </c:pt>
                <c:pt idx="224">
                  <c:v>963.78464582029596</c:v>
                </c:pt>
                <c:pt idx="225">
                  <c:v>961.27137291317604</c:v>
                </c:pt>
                <c:pt idx="226">
                  <c:v>962.44221491006726</c:v>
                </c:pt>
                <c:pt idx="227">
                  <c:v>976.54278620021398</c:v>
                </c:pt>
                <c:pt idx="228">
                  <c:v>979.60110624381775</c:v>
                </c:pt>
                <c:pt idx="229">
                  <c:v>992.77307870884397</c:v>
                </c:pt>
                <c:pt idx="230">
                  <c:v>996.1846700446132</c:v>
                </c:pt>
                <c:pt idx="231">
                  <c:v>1006.1973878111311</c:v>
                </c:pt>
                <c:pt idx="232">
                  <c:v>998.2134566081919</c:v>
                </c:pt>
                <c:pt idx="233">
                  <c:v>1014.3630013928984</c:v>
                </c:pt>
                <c:pt idx="234">
                  <c:v>1017.3405737125785</c:v>
                </c:pt>
                <c:pt idx="235">
                  <c:v>999.58616791489203</c:v>
                </c:pt>
                <c:pt idx="236">
                  <c:v>994.38803318731448</c:v>
                </c:pt>
                <c:pt idx="237">
                  <c:v>960.56483032884512</c:v>
                </c:pt>
                <c:pt idx="238">
                  <c:v>956.50725720168759</c:v>
                </c:pt>
                <c:pt idx="239">
                  <c:v>968.76072430708359</c:v>
                </c:pt>
                <c:pt idx="240">
                  <c:v>976.96671175081258</c:v>
                </c:pt>
                <c:pt idx="241">
                  <c:v>985.57643781415925</c:v>
                </c:pt>
                <c:pt idx="242">
                  <c:v>990.99662878252627</c:v>
                </c:pt>
                <c:pt idx="243">
                  <c:v>985.67737246906358</c:v>
                </c:pt>
                <c:pt idx="244">
                  <c:v>981.31699537719282</c:v>
                </c:pt>
                <c:pt idx="245">
                  <c:v>997.79962452308371</c:v>
                </c:pt>
                <c:pt idx="246">
                  <c:v>993.46952782768437</c:v>
                </c:pt>
                <c:pt idx="247">
                  <c:v>996.53794133677854</c:v>
                </c:pt>
                <c:pt idx="248">
                  <c:v>1014.2015059450512</c:v>
                </c:pt>
                <c:pt idx="249">
                  <c:v>1027.4239457375295</c:v>
                </c:pt>
                <c:pt idx="250">
                  <c:v>1017.1992651957123</c:v>
                </c:pt>
                <c:pt idx="251">
                  <c:v>1037.1944203322769</c:v>
                </c:pt>
                <c:pt idx="252">
                  <c:v>1036.7301209197167</c:v>
                </c:pt>
                <c:pt idx="253">
                  <c:v>1043.280780023013</c:v>
                </c:pt>
                <c:pt idx="254">
                  <c:v>1045.7334921371903</c:v>
                </c:pt>
                <c:pt idx="255">
                  <c:v>1058.5925671720129</c:v>
                </c:pt>
                <c:pt idx="256">
                  <c:v>1056.0187334719503</c:v>
                </c:pt>
                <c:pt idx="257">
                  <c:v>1058.915558067707</c:v>
                </c:pt>
                <c:pt idx="258">
                  <c:v>1067.7776207683148</c:v>
                </c:pt>
                <c:pt idx="259">
                  <c:v>1082.5241738498496</c:v>
                </c:pt>
                <c:pt idx="260">
                  <c:v>1085.6632416173768</c:v>
                </c:pt>
                <c:pt idx="261">
                  <c:v>1096.1503522619457</c:v>
                </c:pt>
                <c:pt idx="262">
                  <c:v>1099.1279245816258</c:v>
                </c:pt>
                <c:pt idx="263">
                  <c:v>1100.1372711306701</c:v>
                </c:pt>
                <c:pt idx="264">
                  <c:v>1097.5533439651172</c:v>
                </c:pt>
                <c:pt idx="265">
                  <c:v>1101.6109170922746</c:v>
                </c:pt>
                <c:pt idx="266">
                  <c:v>1106.9301734057372</c:v>
                </c:pt>
                <c:pt idx="267">
                  <c:v>1117.9421442558087</c:v>
                </c:pt>
                <c:pt idx="268">
                  <c:v>1102.9836283989746</c:v>
                </c:pt>
                <c:pt idx="269">
                  <c:v>1119.8699961644832</c:v>
                </c:pt>
                <c:pt idx="270">
                  <c:v>1132.3051456487069</c:v>
                </c:pt>
                <c:pt idx="271">
                  <c:v>1125.1488786159841</c:v>
                </c:pt>
                <c:pt idx="272">
                  <c:v>1146.9507640753377</c:v>
                </c:pt>
                <c:pt idx="273">
                  <c:v>1134.7780446938652</c:v>
                </c:pt>
                <c:pt idx="274">
                  <c:v>1164.3317116498779</c:v>
                </c:pt>
                <c:pt idx="275">
                  <c:v>1183.0853705311183</c:v>
                </c:pt>
                <c:pt idx="276">
                  <c:v>1194.127621777661</c:v>
                </c:pt>
                <c:pt idx="277">
                  <c:v>1177.1403193572482</c:v>
                </c:pt>
                <c:pt idx="278">
                  <c:v>1159.9612410925167</c:v>
                </c:pt>
                <c:pt idx="279">
                  <c:v>1184.225932131538</c:v>
                </c:pt>
                <c:pt idx="280">
                  <c:v>1181.3089206048005</c:v>
                </c:pt>
                <c:pt idx="281">
                  <c:v>1184.6296707511558</c:v>
                </c:pt>
                <c:pt idx="282">
                  <c:v>1187.4760280194603</c:v>
                </c:pt>
                <c:pt idx="283">
                  <c:v>1206.7242667097321</c:v>
                </c:pt>
                <c:pt idx="284">
                  <c:v>1238.0140097301007</c:v>
                </c:pt>
                <c:pt idx="285">
                  <c:v>1253.9414982740175</c:v>
                </c:pt>
                <c:pt idx="286">
                  <c:v>1262.4301027514787</c:v>
                </c:pt>
                <c:pt idx="287">
                  <c:v>1281.5168459939036</c:v>
                </c:pt>
                <c:pt idx="288">
                  <c:v>1297.8783535539092</c:v>
                </c:pt>
                <c:pt idx="289">
                  <c:v>1311.0099521569734</c:v>
                </c:pt>
                <c:pt idx="290">
                  <c:v>1320.2454730807276</c:v>
                </c:pt>
                <c:pt idx="291">
                  <c:v>1321.1336980438866</c:v>
                </c:pt>
                <c:pt idx="292">
                  <c:v>1332.781557219856</c:v>
                </c:pt>
                <c:pt idx="293">
                  <c:v>1348.8200738841674</c:v>
                </c:pt>
                <c:pt idx="294">
                  <c:v>1334.6084744736258</c:v>
                </c:pt>
                <c:pt idx="295">
                  <c:v>1256.2226214748571</c:v>
                </c:pt>
                <c:pt idx="296">
                  <c:v>1269.3239396814502</c:v>
                </c:pt>
                <c:pt idx="297">
                  <c:v>1313.8462159597877</c:v>
                </c:pt>
                <c:pt idx="298">
                  <c:v>1326.7456648565719</c:v>
                </c:pt>
                <c:pt idx="299">
                  <c:v>1335.4866059712942</c:v>
                </c:pt>
                <c:pt idx="300">
                  <c:v>1308.1736883541596</c:v>
                </c:pt>
                <c:pt idx="301">
                  <c:v>1263.4293558350325</c:v>
                </c:pt>
                <c:pt idx="302">
                  <c:v>1175.9391969638855</c:v>
                </c:pt>
                <c:pt idx="303">
                  <c:v>1226.8809172941437</c:v>
                </c:pt>
                <c:pt idx="304">
                  <c:v>1195.0562206027819</c:v>
                </c:pt>
                <c:pt idx="305">
                  <c:v>1244.8472858671296</c:v>
                </c:pt>
                <c:pt idx="306">
                  <c:v>1287.0076912207037</c:v>
                </c:pt>
                <c:pt idx="307">
                  <c:v>1303.2783575912954</c:v>
                </c:pt>
                <c:pt idx="308">
                  <c:v>1325.3527666188909</c:v>
                </c:pt>
                <c:pt idx="309">
                  <c:v>1285.9276904132266</c:v>
                </c:pt>
                <c:pt idx="310">
                  <c:v>1330.934453035105</c:v>
                </c:pt>
                <c:pt idx="311">
                  <c:v>1400.407776005814</c:v>
                </c:pt>
                <c:pt idx="312">
                  <c:v>1416.0425540505078</c:v>
                </c:pt>
                <c:pt idx="313">
                  <c:v>1405.4545087510346</c:v>
                </c:pt>
                <c:pt idx="314">
                  <c:v>1401.2859075034823</c:v>
                </c:pt>
                <c:pt idx="315">
                  <c:v>1398.1569332014456</c:v>
                </c:pt>
                <c:pt idx="316">
                  <c:v>1382.6331832771464</c:v>
                </c:pt>
                <c:pt idx="317">
                  <c:v>1389.9004784302642</c:v>
                </c:pt>
                <c:pt idx="318">
                  <c:v>1393.6754345236893</c:v>
                </c:pt>
                <c:pt idx="319">
                  <c:v>1415.3461049316672</c:v>
                </c:pt>
                <c:pt idx="320">
                  <c:v>1416.7894704968005</c:v>
                </c:pt>
                <c:pt idx="321">
                  <c:v>1421.2003149161233</c:v>
                </c:pt>
                <c:pt idx="322">
                  <c:v>1389.4664594141752</c:v>
                </c:pt>
                <c:pt idx="323">
                  <c:v>1389.3049639663284</c:v>
                </c:pt>
                <c:pt idx="324">
                  <c:v>1383.4810343783436</c:v>
                </c:pt>
                <c:pt idx="325">
                  <c:v>1373.750933645558</c:v>
                </c:pt>
                <c:pt idx="326">
                  <c:v>1390.6978622040092</c:v>
                </c:pt>
                <c:pt idx="327">
                  <c:v>1409.5221753436826</c:v>
                </c:pt>
                <c:pt idx="328">
                  <c:v>1407.3217998667662</c:v>
                </c:pt>
                <c:pt idx="329">
                  <c:v>1415.245170276763</c:v>
                </c:pt>
                <c:pt idx="330">
                  <c:v>1423.8347094091287</c:v>
                </c:pt>
                <c:pt idx="331">
                  <c:v>1431.3745281304882</c:v>
                </c:pt>
                <c:pt idx="332">
                  <c:v>1450.087813149767</c:v>
                </c:pt>
                <c:pt idx="333">
                  <c:v>1446.6055675555647</c:v>
                </c:pt>
                <c:pt idx="334">
                  <c:v>1437.12780346004</c:v>
                </c:pt>
                <c:pt idx="335">
                  <c:v>1423.6429335648102</c:v>
                </c:pt>
                <c:pt idx="336">
                  <c:v>1397.7935684437894</c:v>
                </c:pt>
                <c:pt idx="337">
                  <c:v>1389.8903849647738</c:v>
                </c:pt>
                <c:pt idx="338">
                  <c:v>1386.0649615438965</c:v>
                </c:pt>
                <c:pt idx="339">
                  <c:v>1406.1610513353658</c:v>
                </c:pt>
                <c:pt idx="340">
                  <c:v>1408.6945111734665</c:v>
                </c:pt>
                <c:pt idx="341">
                  <c:v>1409.6231099985869</c:v>
                </c:pt>
                <c:pt idx="342">
                  <c:v>1443.6179017703939</c:v>
                </c:pt>
                <c:pt idx="343">
                  <c:v>1455.2556674808729</c:v>
                </c:pt>
                <c:pt idx="344">
                  <c:v>1457.8698750428971</c:v>
                </c:pt>
                <c:pt idx="345">
                  <c:v>1464.9453943516969</c:v>
                </c:pt>
                <c:pt idx="346">
                  <c:v>1473.0908210024832</c:v>
                </c:pt>
                <c:pt idx="347">
                  <c:v>1467.9734339988293</c:v>
                </c:pt>
                <c:pt idx="348">
                  <c:v>1480.4792377414863</c:v>
                </c:pt>
                <c:pt idx="349">
                  <c:v>1499.4347659325354</c:v>
                </c:pt>
                <c:pt idx="350">
                  <c:v>1484.9405494882615</c:v>
                </c:pt>
                <c:pt idx="351">
                  <c:v>1492.2482185033411</c:v>
                </c:pt>
                <c:pt idx="352">
                  <c:v>1473.1614752609162</c:v>
                </c:pt>
                <c:pt idx="353">
                  <c:v>1458.7076326786039</c:v>
                </c:pt>
                <c:pt idx="354">
                  <c:v>1491.3499000746917</c:v>
                </c:pt>
                <c:pt idx="355">
                  <c:v>1502.3315905282921</c:v>
                </c:pt>
                <c:pt idx="356">
                  <c:v>1464.7536185073784</c:v>
                </c:pt>
                <c:pt idx="357">
                  <c:v>1517.8654339180814</c:v>
                </c:pt>
                <c:pt idx="358">
                  <c:v>1493.0355088115955</c:v>
                </c:pt>
                <c:pt idx="359">
                  <c:v>1493.3887801037608</c:v>
                </c:pt>
                <c:pt idx="360">
                  <c:v>1504.5420594706986</c:v>
                </c:pt>
                <c:pt idx="361">
                  <c:v>1535.0949795102651</c:v>
                </c:pt>
                <c:pt idx="362">
                  <c:v>1545.0067626218788</c:v>
                </c:pt>
                <c:pt idx="363">
                  <c:v>1566.6269657024043</c:v>
                </c:pt>
                <c:pt idx="364">
                  <c:v>1574.6714576982861</c:v>
                </c:pt>
                <c:pt idx="365">
                  <c:v>1573.1574378747198</c:v>
                </c:pt>
                <c:pt idx="366">
                  <c:v>1592.1533399277309</c:v>
                </c:pt>
                <c:pt idx="367">
                  <c:v>1588.5701596786241</c:v>
                </c:pt>
                <c:pt idx="368">
                  <c:v>1614.8636372812243</c:v>
                </c:pt>
                <c:pt idx="369">
                  <c:v>1605.4161535821709</c:v>
                </c:pt>
                <c:pt idx="370">
                  <c:v>1619.0827058562286</c:v>
                </c:pt>
                <c:pt idx="371">
                  <c:v>1613.5514867674667</c:v>
                </c:pt>
                <c:pt idx="372">
                  <c:v>1616.6501806730323</c:v>
                </c:pt>
                <c:pt idx="373">
                  <c:v>1642.2673960877728</c:v>
                </c:pt>
                <c:pt idx="374">
                  <c:v>1690.1810767708985</c:v>
                </c:pt>
                <c:pt idx="375">
                  <c:v>1685.5279891798052</c:v>
                </c:pt>
                <c:pt idx="376">
                  <c:v>1692.7448170054706</c:v>
                </c:pt>
                <c:pt idx="377">
                  <c:v>1704.3523023194784</c:v>
                </c:pt>
                <c:pt idx="378">
                  <c:v>1722.6618487191392</c:v>
                </c:pt>
                <c:pt idx="379">
                  <c:v>1705.1294991622424</c:v>
                </c:pt>
                <c:pt idx="380">
                  <c:v>1729.696994165977</c:v>
                </c:pt>
                <c:pt idx="381">
                  <c:v>1752.3265437955467</c:v>
                </c:pt>
                <c:pt idx="382">
                  <c:v>1758.6955205200154</c:v>
                </c:pt>
                <c:pt idx="383">
                  <c:v>1769.727678301068</c:v>
                </c:pt>
                <c:pt idx="384">
                  <c:v>1803.3288249187478</c:v>
                </c:pt>
                <c:pt idx="385">
                  <c:v>1800.9063932010417</c:v>
                </c:pt>
                <c:pt idx="386">
                  <c:v>1757.7265478329332</c:v>
                </c:pt>
                <c:pt idx="387">
                  <c:v>1701.4352907927409</c:v>
                </c:pt>
                <c:pt idx="388">
                  <c:v>1729.4648444596969</c:v>
                </c:pt>
                <c:pt idx="389">
                  <c:v>1722.9444657528718</c:v>
                </c:pt>
                <c:pt idx="390">
                  <c:v>1756.4244907846662</c:v>
                </c:pt>
                <c:pt idx="391">
                  <c:v>1756.0207521650484</c:v>
                </c:pt>
                <c:pt idx="392">
                  <c:v>1743.0607424753216</c:v>
                </c:pt>
                <c:pt idx="393">
                  <c:v>1724.8319437995842</c:v>
                </c:pt>
                <c:pt idx="394">
                  <c:v>1739.6895250015141</c:v>
                </c:pt>
                <c:pt idx="395">
                  <c:v>1762.4099158204979</c:v>
                </c:pt>
                <c:pt idx="396">
                  <c:v>1767.0428164806106</c:v>
                </c:pt>
                <c:pt idx="397">
                  <c:v>1777.6207683145933</c:v>
                </c:pt>
                <c:pt idx="398">
                  <c:v>1776.7527302824153</c:v>
                </c:pt>
                <c:pt idx="399">
                  <c:v>1773.8155318246968</c:v>
                </c:pt>
                <c:pt idx="400">
                  <c:v>1775.9654399741607</c:v>
                </c:pt>
                <c:pt idx="401">
                  <c:v>1801.7441508367483</c:v>
                </c:pt>
                <c:pt idx="402">
                  <c:v>1810.7475220542221</c:v>
                </c:pt>
                <c:pt idx="403">
                  <c:v>1813.2809818923231</c:v>
                </c:pt>
                <c:pt idx="404">
                  <c:v>1829.4305266770293</c:v>
                </c:pt>
                <c:pt idx="405">
                  <c:v>1855.9561539859096</c:v>
                </c:pt>
                <c:pt idx="406">
                  <c:v>1981.5188646870017</c:v>
                </c:pt>
                <c:pt idx="407">
                  <c:v>1796.6469507640754</c:v>
                </c:pt>
                <c:pt idx="408">
                  <c:v>1860.9423259381877</c:v>
                </c:pt>
                <c:pt idx="409">
                  <c:v>1862.5068130892062</c:v>
                </c:pt>
                <c:pt idx="410">
                  <c:v>1856.470920725922</c:v>
                </c:pt>
                <c:pt idx="411">
                  <c:v>1788.087692028181</c:v>
                </c:pt>
                <c:pt idx="412">
                  <c:v>1781.4966590629228</c:v>
                </c:pt>
                <c:pt idx="413">
                  <c:v>1722.2581100995217</c:v>
                </c:pt>
                <c:pt idx="414">
                  <c:v>1744.6050426953591</c:v>
                </c:pt>
                <c:pt idx="415">
                  <c:v>1757.1512202999779</c:v>
                </c:pt>
                <c:pt idx="416">
                  <c:v>1676.5548983588026</c:v>
                </c:pt>
                <c:pt idx="417">
                  <c:v>1719.7044633304399</c:v>
                </c:pt>
                <c:pt idx="418">
                  <c:v>1718.5033409370774</c:v>
                </c:pt>
                <c:pt idx="419">
                  <c:v>1749.0158871146821</c:v>
                </c:pt>
                <c:pt idx="420">
                  <c:v>1716.0304418919193</c:v>
                </c:pt>
                <c:pt idx="421">
                  <c:v>1722.4095120818783</c:v>
                </c:pt>
                <c:pt idx="422">
                  <c:v>1723.2270827866041</c:v>
                </c:pt>
                <c:pt idx="423">
                  <c:v>1715.1926842562125</c:v>
                </c:pt>
                <c:pt idx="424">
                  <c:v>1754.6783212548198</c:v>
                </c:pt>
                <c:pt idx="425">
                  <c:v>1797.0204089872218</c:v>
                </c:pt>
                <c:pt idx="426">
                  <c:v>1802.6626561963785</c:v>
                </c:pt>
                <c:pt idx="427">
                  <c:v>1817.2880876920283</c:v>
                </c:pt>
                <c:pt idx="428">
                  <c:v>1816.1677130225892</c:v>
                </c:pt>
                <c:pt idx="429">
                  <c:v>1833.6798756485052</c:v>
                </c:pt>
                <c:pt idx="430">
                  <c:v>1825.9079072208654</c:v>
                </c:pt>
                <c:pt idx="431">
                  <c:v>1847.9621293174798</c:v>
                </c:pt>
                <c:pt idx="432">
                  <c:v>1847.9116619900276</c:v>
                </c:pt>
                <c:pt idx="433">
                  <c:v>1840.7553949573048</c:v>
                </c:pt>
                <c:pt idx="434">
                  <c:v>1818.0148172073402</c:v>
                </c:pt>
                <c:pt idx="435">
                  <c:v>1830.8637987766722</c:v>
                </c:pt>
                <c:pt idx="436">
                  <c:v>1846.6802592001939</c:v>
                </c:pt>
                <c:pt idx="437">
                  <c:v>1838.4641782909746</c:v>
                </c:pt>
                <c:pt idx="438">
                  <c:v>1838.544926014898</c:v>
                </c:pt>
                <c:pt idx="439">
                  <c:v>1835.0626804206956</c:v>
                </c:pt>
                <c:pt idx="440">
                  <c:v>1779.4577790338535</c:v>
                </c:pt>
                <c:pt idx="441">
                  <c:v>1724.5997940933041</c:v>
                </c:pt>
                <c:pt idx="442">
                  <c:v>1733.0278377778227</c:v>
                </c:pt>
                <c:pt idx="443">
                  <c:v>1745.0895290389003</c:v>
                </c:pt>
                <c:pt idx="444">
                  <c:v>1743.4342006984677</c:v>
                </c:pt>
                <c:pt idx="445">
                  <c:v>1753.1037406383107</c:v>
                </c:pt>
                <c:pt idx="446">
                  <c:v>1775.2790843208106</c:v>
                </c:pt>
                <c:pt idx="447">
                  <c:v>1771.5243151583663</c:v>
                </c:pt>
                <c:pt idx="448">
                  <c:v>1774.9056260976645</c:v>
                </c:pt>
                <c:pt idx="449">
                  <c:v>1790.1972263156831</c:v>
                </c:pt>
                <c:pt idx="450">
                  <c:v>1785.8873165512648</c:v>
                </c:pt>
                <c:pt idx="451">
                  <c:v>1774.5624482709895</c:v>
                </c:pt>
                <c:pt idx="452">
                  <c:v>1814.1994872519533</c:v>
                </c:pt>
                <c:pt idx="453">
                  <c:v>1822.4357550921534</c:v>
                </c:pt>
                <c:pt idx="454">
                  <c:v>1825.5849163251712</c:v>
                </c:pt>
                <c:pt idx="455">
                  <c:v>1808.6682681631912</c:v>
                </c:pt>
                <c:pt idx="456">
                  <c:v>1815.6428528170861</c:v>
                </c:pt>
                <c:pt idx="457">
                  <c:v>1828.3505258695523</c:v>
                </c:pt>
                <c:pt idx="458">
                  <c:v>1845.4286694793791</c:v>
                </c:pt>
                <c:pt idx="459">
                  <c:v>1837.1621212427076</c:v>
                </c:pt>
                <c:pt idx="460">
                  <c:v>1824.5654763106365</c:v>
                </c:pt>
                <c:pt idx="461">
                  <c:v>1838.1512808607708</c:v>
                </c:pt>
                <c:pt idx="462">
                  <c:v>1848.7090457637726</c:v>
                </c:pt>
                <c:pt idx="463">
                  <c:v>1844.4395098613159</c:v>
                </c:pt>
                <c:pt idx="464">
                  <c:v>1804.8832186042757</c:v>
                </c:pt>
                <c:pt idx="465">
                  <c:v>1826.6346367361771</c:v>
                </c:pt>
                <c:pt idx="466">
                  <c:v>1823.313886589822</c:v>
                </c:pt>
                <c:pt idx="467">
                  <c:v>1836.5464198477905</c:v>
                </c:pt>
                <c:pt idx="468">
                  <c:v>1818.6305186022569</c:v>
                </c:pt>
                <c:pt idx="469">
                  <c:v>1821.6787451803702</c:v>
                </c:pt>
                <c:pt idx="470">
                  <c:v>1825.8574398934131</c:v>
                </c:pt>
                <c:pt idx="471">
                  <c:v>1835.9408119183643</c:v>
                </c:pt>
                <c:pt idx="472">
                  <c:v>1841.4720310071261</c:v>
                </c:pt>
                <c:pt idx="473">
                  <c:v>1871.3991561862849</c:v>
                </c:pt>
                <c:pt idx="474">
                  <c:v>1900.1453459030624</c:v>
                </c:pt>
                <c:pt idx="475">
                  <c:v>1901.346468296425</c:v>
                </c:pt>
                <c:pt idx="476">
                  <c:v>1910.3902133758606</c:v>
                </c:pt>
                <c:pt idx="477">
                  <c:v>1916.072834446979</c:v>
                </c:pt>
                <c:pt idx="478">
                  <c:v>1916.961059410138</c:v>
                </c:pt>
                <c:pt idx="479">
                  <c:v>1923.2997557381352</c:v>
                </c:pt>
                <c:pt idx="480">
                  <c:v>1917.8492843732968</c:v>
                </c:pt>
                <c:pt idx="481">
                  <c:v>1918.424611906252</c:v>
                </c:pt>
                <c:pt idx="482">
                  <c:v>1903.2541332741184</c:v>
                </c:pt>
                <c:pt idx="483">
                  <c:v>1910.7636715990068</c:v>
                </c:pt>
                <c:pt idx="484">
                  <c:v>1900.4784302642472</c:v>
                </c:pt>
                <c:pt idx="485">
                  <c:v>1907.8870339342311</c:v>
                </c:pt>
                <c:pt idx="486">
                  <c:v>1947.0093061751822</c:v>
                </c:pt>
                <c:pt idx="487">
                  <c:v>1964.1379171124615</c:v>
                </c:pt>
                <c:pt idx="488">
                  <c:v>1958.3038940589863</c:v>
                </c:pt>
                <c:pt idx="489">
                  <c:v>1932.8683610230737</c:v>
                </c:pt>
                <c:pt idx="490">
                  <c:v>1950.572299493308</c:v>
                </c:pt>
                <c:pt idx="491">
                  <c:v>1964.8545531622829</c:v>
                </c:pt>
                <c:pt idx="492">
                  <c:v>1956.9715566142479</c:v>
                </c:pt>
                <c:pt idx="493">
                  <c:v>1974.7259624119347</c:v>
                </c:pt>
                <c:pt idx="494">
                  <c:v>1974.937925187234</c:v>
                </c:pt>
                <c:pt idx="495">
                  <c:v>1963.3102529422454</c:v>
                </c:pt>
                <c:pt idx="496">
                  <c:v>1953.469124089065</c:v>
                </c:pt>
                <c:pt idx="497">
                  <c:v>1956.6687526495348</c:v>
                </c:pt>
                <c:pt idx="498">
                  <c:v>1995.8919595453906</c:v>
                </c:pt>
                <c:pt idx="499">
                  <c:v>1997.4968205583707</c:v>
                </c:pt>
                <c:pt idx="500">
                  <c:v>1985.4855966247451</c:v>
                </c:pt>
                <c:pt idx="501">
                  <c:v>1983.2448472858673</c:v>
                </c:pt>
                <c:pt idx="502">
                  <c:v>1963.4010941316592</c:v>
                </c:pt>
                <c:pt idx="503">
                  <c:v>1949.3913640309263</c:v>
                </c:pt>
                <c:pt idx="504">
                  <c:v>1961.7760461876981</c:v>
                </c:pt>
                <c:pt idx="505">
                  <c:v>1988.0089629973554</c:v>
                </c:pt>
                <c:pt idx="506">
                  <c:v>2039.0516179825183</c:v>
                </c:pt>
                <c:pt idx="507">
                  <c:v>2043.0183499202617</c:v>
                </c:pt>
                <c:pt idx="508">
                  <c:v>2016.0889839917638</c:v>
                </c:pt>
                <c:pt idx="509">
                  <c:v>1983.4366231301856</c:v>
                </c:pt>
                <c:pt idx="510">
                  <c:v>1970.7794174051719</c:v>
                </c:pt>
                <c:pt idx="511">
                  <c:v>1983.7091466984275</c:v>
                </c:pt>
                <c:pt idx="512">
                  <c:v>1965.0160486101299</c:v>
                </c:pt>
                <c:pt idx="513">
                  <c:v>1915.2653572077438</c:v>
                </c:pt>
                <c:pt idx="514">
                  <c:v>1873.246260371036</c:v>
                </c:pt>
                <c:pt idx="515">
                  <c:v>1910.8948866503827</c:v>
                </c:pt>
                <c:pt idx="516">
                  <c:v>1930.5569574257627</c:v>
                </c:pt>
                <c:pt idx="517">
                  <c:v>1950.3704301834991</c:v>
                </c:pt>
                <c:pt idx="518">
                  <c:v>1948.260895895997</c:v>
                </c:pt>
                <c:pt idx="519">
                  <c:v>1956.0631447201083</c:v>
                </c:pt>
                <c:pt idx="520">
                  <c:v>1943.3756585986234</c:v>
                </c:pt>
                <c:pt idx="521">
                  <c:v>1946.5853806245836</c:v>
                </c:pt>
                <c:pt idx="522">
                  <c:v>1931.7782667501062</c:v>
                </c:pt>
                <c:pt idx="523">
                  <c:v>1945.4347255586736</c:v>
                </c:pt>
                <c:pt idx="524">
                  <c:v>1935.0788299654805</c:v>
                </c:pt>
                <c:pt idx="525">
                  <c:v>1936.0175222560915</c:v>
                </c:pt>
                <c:pt idx="526">
                  <c:v>1932.8683610230737</c:v>
                </c:pt>
                <c:pt idx="527">
                  <c:v>1908.9064739487658</c:v>
                </c:pt>
                <c:pt idx="528">
                  <c:v>1947.0395865716537</c:v>
                </c:pt>
                <c:pt idx="529">
                  <c:v>1963.3405333387168</c:v>
                </c:pt>
                <c:pt idx="530">
                  <c:v>1975.4930657892082</c:v>
                </c:pt>
                <c:pt idx="531">
                  <c:v>1963.6332438379395</c:v>
                </c:pt>
                <c:pt idx="532">
                  <c:v>1966.136423279569</c:v>
                </c:pt>
                <c:pt idx="533">
                  <c:v>1991.2489654197873</c:v>
                </c:pt>
                <c:pt idx="534">
                  <c:v>2007.2672951531181</c:v>
                </c:pt>
                <c:pt idx="535">
                  <c:v>1994.599995962614</c:v>
                </c:pt>
                <c:pt idx="536">
                  <c:v>1989.734945596221</c:v>
                </c:pt>
                <c:pt idx="537">
                  <c:v>1974.0799806205464</c:v>
                </c:pt>
                <c:pt idx="538">
                  <c:v>1938.4399539737974</c:v>
                </c:pt>
                <c:pt idx="539">
                  <c:v>1920.3423703494359</c:v>
                </c:pt>
                <c:pt idx="540">
                  <c:v>1957.4863233542605</c:v>
                </c:pt>
                <c:pt idx="541">
                  <c:v>1963.9663281991241</c:v>
                </c:pt>
                <c:pt idx="542">
                  <c:v>1948.8059430324809</c:v>
                </c:pt>
                <c:pt idx="543">
                  <c:v>1894.4526313664535</c:v>
                </c:pt>
                <c:pt idx="544">
                  <c:v>1887.0642146274502</c:v>
                </c:pt>
                <c:pt idx="545">
                  <c:v>1903.5973111007934</c:v>
                </c:pt>
                <c:pt idx="546">
                  <c:v>1922.1995679996771</c:v>
                </c:pt>
                <c:pt idx="547">
                  <c:v>1940.7715445020895</c:v>
                </c:pt>
                <c:pt idx="548">
                  <c:v>1911.9748874578599</c:v>
                </c:pt>
                <c:pt idx="549">
                  <c:v>1953.4388436925933</c:v>
                </c:pt>
                <c:pt idx="550">
                  <c:v>1977.6227870076912</c:v>
                </c:pt>
                <c:pt idx="551">
                  <c:v>1970.577548095363</c:v>
                </c:pt>
                <c:pt idx="552">
                  <c:v>2007.2471082221371</c:v>
                </c:pt>
                <c:pt idx="553">
                  <c:v>2018.2792660031896</c:v>
                </c:pt>
                <c:pt idx="554">
                  <c:v>2036.8613359710923</c:v>
                </c:pt>
                <c:pt idx="555">
                  <c:v>2036.4172234895129</c:v>
                </c:pt>
                <c:pt idx="556">
                  <c:v>2034.0553525647497</c:v>
                </c:pt>
                <c:pt idx="557">
                  <c:v>2038.40563619113</c:v>
                </c:pt>
                <c:pt idx="558">
                  <c:v>1986.1618588126048</c:v>
                </c:pt>
                <c:pt idx="559">
                  <c:v>2008.1858005127481</c:v>
                </c:pt>
                <c:pt idx="560">
                  <c:v>2015.5843107172418</c:v>
                </c:pt>
                <c:pt idx="561">
                  <c:v>2040.0912449280338</c:v>
                </c:pt>
                <c:pt idx="562">
                  <c:v>2027.7974039606759</c:v>
                </c:pt>
                <c:pt idx="563">
                  <c:v>2031.6531077780246</c:v>
                </c:pt>
                <c:pt idx="564">
                  <c:v>2053.6871429436583</c:v>
                </c:pt>
                <c:pt idx="565">
                  <c:v>2065.0019177584436</c:v>
                </c:pt>
                <c:pt idx="566">
                  <c:v>2045.8949875850376</c:v>
                </c:pt>
                <c:pt idx="567">
                  <c:v>2056.5032198154918</c:v>
                </c:pt>
                <c:pt idx="568">
                  <c:v>2040.262833841371</c:v>
                </c:pt>
                <c:pt idx="569">
                  <c:v>2044.4213416234331</c:v>
                </c:pt>
                <c:pt idx="570">
                  <c:v>2006.2074812766218</c:v>
                </c:pt>
                <c:pt idx="571">
                  <c:v>2031.8953509497951</c:v>
                </c:pt>
                <c:pt idx="572">
                  <c:v>2041.9585360437652</c:v>
                </c:pt>
                <c:pt idx="573">
                  <c:v>2024.7491773825627</c:v>
                </c:pt>
                <c:pt idx="574">
                  <c:v>2000.4037386196178</c:v>
                </c:pt>
                <c:pt idx="575">
                  <c:v>2011.9708500716636</c:v>
                </c:pt>
                <c:pt idx="576">
                  <c:v>2005.5614994852333</c:v>
                </c:pt>
                <c:pt idx="577">
                  <c:v>1987.0097099138018</c:v>
                </c:pt>
                <c:pt idx="578">
                  <c:v>1959.4848295213678</c:v>
                </c:pt>
                <c:pt idx="579">
                  <c:v>1974.3625976542787</c:v>
                </c:pt>
                <c:pt idx="580">
                  <c:v>1979.5910127783275</c:v>
                </c:pt>
                <c:pt idx="581">
                  <c:v>1982.5080243050652</c:v>
                </c:pt>
                <c:pt idx="582">
                  <c:v>1994.9633607202697</c:v>
                </c:pt>
                <c:pt idx="583">
                  <c:v>2019.5005753275329</c:v>
                </c:pt>
                <c:pt idx="584">
                  <c:v>2037.7091870722895</c:v>
                </c:pt>
                <c:pt idx="585">
                  <c:v>2030.5932939015281</c:v>
                </c:pt>
                <c:pt idx="586">
                  <c:v>2041.5850778206191</c:v>
                </c:pt>
                <c:pt idx="587">
                  <c:v>2051.1738700365386</c:v>
                </c:pt>
                <c:pt idx="588">
                  <c:v>2061.4086440438459</c:v>
                </c:pt>
                <c:pt idx="589">
                  <c:v>2109.28195086501</c:v>
                </c:pt>
                <c:pt idx="590">
                  <c:v>2108.1716696610615</c:v>
                </c:pt>
                <c:pt idx="591">
                  <c:v>2127.9144881603652</c:v>
                </c:pt>
                <c:pt idx="592">
                  <c:v>2203.9384702343705</c:v>
                </c:pt>
                <c:pt idx="593">
                  <c:v>2189.8177120132427</c:v>
                </c:pt>
                <c:pt idx="594">
                  <c:v>2178.2203201647258</c:v>
                </c:pt>
                <c:pt idx="595">
                  <c:v>2213.6786644326462</c:v>
                </c:pt>
                <c:pt idx="596">
                  <c:v>2185.6491107656902</c:v>
                </c:pt>
                <c:pt idx="597">
                  <c:v>2146.658053576115</c:v>
                </c:pt>
                <c:pt idx="598">
                  <c:v>2123.0797181904436</c:v>
                </c:pt>
                <c:pt idx="599">
                  <c:v>2171.4778852171103</c:v>
                </c:pt>
                <c:pt idx="600">
                  <c:v>2184.2965863899713</c:v>
                </c:pt>
                <c:pt idx="601">
                  <c:v>2167.2386297111252</c:v>
                </c:pt>
                <c:pt idx="602">
                  <c:v>2164.6345156145912</c:v>
                </c:pt>
                <c:pt idx="603">
                  <c:v>2103.6296101903631</c:v>
                </c:pt>
                <c:pt idx="604">
                  <c:v>2085.2595029977592</c:v>
                </c:pt>
                <c:pt idx="605">
                  <c:v>2083.0086601933908</c:v>
                </c:pt>
                <c:pt idx="606">
                  <c:v>2067.8583684922382</c:v>
                </c:pt>
                <c:pt idx="607">
                  <c:v>1932.9491087469971</c:v>
                </c:pt>
                <c:pt idx="608">
                  <c:v>1978.3495165230031</c:v>
                </c:pt>
                <c:pt idx="609">
                  <c:v>1973.9083917072089</c:v>
                </c:pt>
                <c:pt idx="610">
                  <c:v>1984.9405494882612</c:v>
                </c:pt>
                <c:pt idx="611">
                  <c:v>2022.0643155621051</c:v>
                </c:pt>
                <c:pt idx="612">
                  <c:v>1995.7809314249955</c:v>
                </c:pt>
                <c:pt idx="613">
                  <c:v>2005.9046773119082</c:v>
                </c:pt>
                <c:pt idx="614">
                  <c:v>1962.4220279790864</c:v>
                </c:pt>
                <c:pt idx="615">
                  <c:v>1842.5116579526416</c:v>
                </c:pt>
                <c:pt idx="616">
                  <c:v>1900.4481498677756</c:v>
                </c:pt>
                <c:pt idx="617">
                  <c:v>1947.4130447948</c:v>
                </c:pt>
                <c:pt idx="618">
                  <c:v>1835.5875406261987</c:v>
                </c:pt>
                <c:pt idx="619">
                  <c:v>1734.9455962210068</c:v>
                </c:pt>
                <c:pt idx="620">
                  <c:v>1716.3029654601612</c:v>
                </c:pt>
                <c:pt idx="621">
                  <c:v>1825.9987484102792</c:v>
                </c:pt>
                <c:pt idx="622">
                  <c:v>1831.388658982175</c:v>
                </c:pt>
                <c:pt idx="623">
                  <c:v>1829.0267880574115</c:v>
                </c:pt>
                <c:pt idx="624">
                  <c:v>1845.287360962513</c:v>
                </c:pt>
                <c:pt idx="625">
                  <c:v>1804.933685931728</c:v>
                </c:pt>
                <c:pt idx="626">
                  <c:v>1838.928477703535</c:v>
                </c:pt>
                <c:pt idx="627">
                  <c:v>1935.6440640329452</c:v>
                </c:pt>
                <c:pt idx="628">
                  <c:v>1940.2264973656056</c:v>
                </c:pt>
                <c:pt idx="629">
                  <c:v>2029.008619819529</c:v>
                </c:pt>
                <c:pt idx="630">
                  <c:v>2038.4359165876012</c:v>
                </c:pt>
                <c:pt idx="631">
                  <c:v>1995.8414922179381</c:v>
                </c:pt>
                <c:pt idx="632">
                  <c:v>2017.0377697478652</c:v>
                </c:pt>
                <c:pt idx="633">
                  <c:v>2022.5488019056463</c:v>
                </c:pt>
                <c:pt idx="634">
                  <c:v>2044.2598461755858</c:v>
                </c:pt>
                <c:pt idx="635">
                  <c:v>2043.0385368512425</c:v>
                </c:pt>
                <c:pt idx="636">
                  <c:v>2060.2781759089166</c:v>
                </c:pt>
                <c:pt idx="637">
                  <c:v>2087.7021216464459</c:v>
                </c:pt>
                <c:pt idx="638">
                  <c:v>2081.5753880937482</c:v>
                </c:pt>
                <c:pt idx="639">
                  <c:v>2011.5368310555748</c:v>
                </c:pt>
                <c:pt idx="640">
                  <c:v>1891.949451924824</c:v>
                </c:pt>
                <c:pt idx="641">
                  <c:v>1923.0070452389125</c:v>
                </c:pt>
                <c:pt idx="642">
                  <c:v>1932.5049962654177</c:v>
                </c:pt>
                <c:pt idx="643">
                  <c:v>1991.8747602801948</c:v>
                </c:pt>
                <c:pt idx="644">
                  <c:v>1961.8870743080931</c:v>
                </c:pt>
                <c:pt idx="645">
                  <c:v>1896.9961846700448</c:v>
                </c:pt>
                <c:pt idx="646">
                  <c:v>1872.4185962008196</c:v>
                </c:pt>
                <c:pt idx="647">
                  <c:v>1842.5318448836224</c:v>
                </c:pt>
                <c:pt idx="648">
                  <c:v>1896.9860912045544</c:v>
                </c:pt>
                <c:pt idx="649">
                  <c:v>1894.8159961241092</c:v>
                </c:pt>
                <c:pt idx="650">
                  <c:v>1928.4272362072795</c:v>
                </c:pt>
                <c:pt idx="651">
                  <c:v>1970.3453983890829</c:v>
                </c:pt>
                <c:pt idx="652">
                  <c:v>1969.1039021337585</c:v>
                </c:pt>
                <c:pt idx="653">
                  <c:v>1928.3061146213943</c:v>
                </c:pt>
                <c:pt idx="654">
                  <c:v>1933.150978056806</c:v>
                </c:pt>
                <c:pt idx="655">
                  <c:v>1910.9049801158731</c:v>
                </c:pt>
                <c:pt idx="656">
                  <c:v>1878.1516845993904</c:v>
                </c:pt>
                <c:pt idx="657">
                  <c:v>1820.9217352685871</c:v>
                </c:pt>
                <c:pt idx="658">
                  <c:v>1840.6342733714193</c:v>
                </c:pt>
                <c:pt idx="659">
                  <c:v>1847.003250095888</c:v>
                </c:pt>
                <c:pt idx="660">
                  <c:v>1805.165835638008</c:v>
                </c:pt>
                <c:pt idx="661">
                  <c:v>1833.0238003916265</c:v>
                </c:pt>
                <c:pt idx="662">
                  <c:v>1827.1191230797183</c:v>
                </c:pt>
                <c:pt idx="663">
                  <c:v>1830.9041726386338</c:v>
                </c:pt>
                <c:pt idx="664">
                  <c:v>1819.8518279266004</c:v>
                </c:pt>
                <c:pt idx="665">
                  <c:v>1823.4854755031593</c:v>
                </c:pt>
                <c:pt idx="666">
                  <c:v>1811.9688313785657</c:v>
                </c:pt>
                <c:pt idx="667">
                  <c:v>1847.6795122837475</c:v>
                </c:pt>
                <c:pt idx="668">
                  <c:v>1864.8787774794598</c:v>
                </c:pt>
                <c:pt idx="669">
                  <c:v>1866.4028907685165</c:v>
                </c:pt>
                <c:pt idx="670">
                  <c:v>1845.701193047621</c:v>
                </c:pt>
                <c:pt idx="671">
                  <c:v>1830.7729575872581</c:v>
                </c:pt>
                <c:pt idx="672">
                  <c:v>1831.8731453257162</c:v>
                </c:pt>
                <c:pt idx="673">
                  <c:v>1847.295960595111</c:v>
                </c:pt>
                <c:pt idx="674">
                  <c:v>1839.4432444435474</c:v>
                </c:pt>
                <c:pt idx="675">
                  <c:v>1868.1591537638533</c:v>
                </c:pt>
                <c:pt idx="676">
                  <c:v>1878.5857036154796</c:v>
                </c:pt>
                <c:pt idx="677">
                  <c:v>1882.7341179320508</c:v>
                </c:pt>
                <c:pt idx="678">
                  <c:v>1892.0705735107092</c:v>
                </c:pt>
                <c:pt idx="679">
                  <c:v>1888.6791691059209</c:v>
                </c:pt>
                <c:pt idx="680">
                  <c:v>1903.3853483254941</c:v>
                </c:pt>
                <c:pt idx="681">
                  <c:v>1906.1711448008559</c:v>
                </c:pt>
                <c:pt idx="682">
                  <c:v>1902.6586188101824</c:v>
                </c:pt>
                <c:pt idx="683">
                  <c:v>1885.8832791650686</c:v>
                </c:pt>
                <c:pt idx="684">
                  <c:v>1891.7273956840343</c:v>
                </c:pt>
                <c:pt idx="685">
                  <c:v>1927.3371419343118</c:v>
                </c:pt>
                <c:pt idx="686">
                  <c:v>1931.7883602155966</c:v>
                </c:pt>
                <c:pt idx="687">
                  <c:v>1926.5902254880191</c:v>
                </c:pt>
                <c:pt idx="688">
                  <c:v>1921.9775117588874</c:v>
                </c:pt>
                <c:pt idx="689">
                  <c:v>1912.641056180229</c:v>
                </c:pt>
                <c:pt idx="690">
                  <c:v>1920.7662959000345</c:v>
                </c:pt>
                <c:pt idx="691">
                  <c:v>1928.5483577931648</c:v>
                </c:pt>
                <c:pt idx="692">
                  <c:v>1936.9965884086644</c:v>
                </c:pt>
                <c:pt idx="693">
                  <c:v>1953.973797363587</c:v>
                </c:pt>
                <c:pt idx="694">
                  <c:v>1968.9020328239499</c:v>
                </c:pt>
                <c:pt idx="695">
                  <c:v>1959.5453903143107</c:v>
                </c:pt>
                <c:pt idx="696">
                  <c:v>1952.7222076427722</c:v>
                </c:pt>
                <c:pt idx="697">
                  <c:v>1965.0665159375819</c:v>
                </c:pt>
                <c:pt idx="698">
                  <c:v>1949.6134202717162</c:v>
                </c:pt>
                <c:pt idx="699">
                  <c:v>1950.4208975109514</c:v>
                </c:pt>
                <c:pt idx="700">
                  <c:v>1898.0963724085027</c:v>
                </c:pt>
                <c:pt idx="701">
                  <c:v>1893.5543129378041</c:v>
                </c:pt>
                <c:pt idx="702">
                  <c:v>1907.0290893675435</c:v>
                </c:pt>
                <c:pt idx="703">
                  <c:v>1913.8219916426106</c:v>
                </c:pt>
                <c:pt idx="704">
                  <c:v>1917.485919615641</c:v>
                </c:pt>
                <c:pt idx="705">
                  <c:v>1903.7588065486407</c:v>
                </c:pt>
                <c:pt idx="706">
                  <c:v>1902.9412358439147</c:v>
                </c:pt>
                <c:pt idx="707">
                  <c:v>1879.3830873892243</c:v>
                </c:pt>
                <c:pt idx="708">
                  <c:v>1847.7804469386522</c:v>
                </c:pt>
                <c:pt idx="709">
                  <c:v>1865.4440115469247</c:v>
                </c:pt>
                <c:pt idx="710">
                  <c:v>1844.1568928275835</c:v>
                </c:pt>
                <c:pt idx="711">
                  <c:v>1850.7681127238227</c:v>
                </c:pt>
                <c:pt idx="712">
                  <c:v>1836.0821204352303</c:v>
                </c:pt>
                <c:pt idx="713">
                  <c:v>1786.735167652462</c:v>
                </c:pt>
                <c:pt idx="714">
                  <c:v>1783.0611462139411</c:v>
                </c:pt>
                <c:pt idx="715">
                  <c:v>1751.579627349254</c:v>
                </c:pt>
                <c:pt idx="716">
                  <c:v>1737.1055978359611</c:v>
                </c:pt>
                <c:pt idx="717">
                  <c:v>1740.7291519470295</c:v>
                </c:pt>
                <c:pt idx="718">
                  <c:v>1645.8001090094274</c:v>
                </c:pt>
                <c:pt idx="719">
                  <c:v>1647.2232876435796</c:v>
                </c:pt>
                <c:pt idx="720">
                  <c:v>1683.0046228071947</c:v>
                </c:pt>
                <c:pt idx="721">
                  <c:v>1627.5410299372188</c:v>
                </c:pt>
                <c:pt idx="722">
                  <c:v>1557.7548095363061</c:v>
                </c:pt>
                <c:pt idx="723">
                  <c:v>1576.4075337626421</c:v>
                </c:pt>
                <c:pt idx="724">
                  <c:v>1523.6590831095948</c:v>
                </c:pt>
                <c:pt idx="725">
                  <c:v>1572.2692129115612</c:v>
                </c:pt>
                <c:pt idx="726">
                  <c:v>1586.6725881664211</c:v>
                </c:pt>
                <c:pt idx="727">
                  <c:v>1616.3070028463574</c:v>
                </c:pt>
                <c:pt idx="728">
                  <c:v>1608.6864364010739</c:v>
                </c:pt>
                <c:pt idx="729">
                  <c:v>1621.3840159880492</c:v>
                </c:pt>
                <c:pt idx="730">
                  <c:v>1624.876355047742</c:v>
                </c:pt>
                <c:pt idx="731">
                  <c:v>1628.530189555282</c:v>
                </c:pt>
                <c:pt idx="732">
                  <c:v>1554.3129378040658</c:v>
                </c:pt>
                <c:pt idx="733">
                  <c:v>1492.8942002947292</c:v>
                </c:pt>
                <c:pt idx="734">
                  <c:v>1520.2373983083353</c:v>
                </c:pt>
                <c:pt idx="735">
                  <c:v>1531.4209580717445</c:v>
                </c:pt>
                <c:pt idx="736">
                  <c:v>1588.4389446272485</c:v>
                </c:pt>
                <c:pt idx="737">
                  <c:v>1591.0430587237822</c:v>
                </c:pt>
                <c:pt idx="738">
                  <c:v>1583.3821184165372</c:v>
                </c:pt>
                <c:pt idx="739">
                  <c:v>1585.138381411874</c:v>
                </c:pt>
                <c:pt idx="740">
                  <c:v>1560.9241577003049</c:v>
                </c:pt>
                <c:pt idx="741">
                  <c:v>1569.7054726769891</c:v>
                </c:pt>
                <c:pt idx="742">
                  <c:v>1508.2968286331429</c:v>
                </c:pt>
                <c:pt idx="743">
                  <c:v>1466.2676383309447</c:v>
                </c:pt>
                <c:pt idx="744">
                  <c:v>1488.7861598401196</c:v>
                </c:pt>
                <c:pt idx="745">
                  <c:v>1489.0788703393423</c:v>
                </c:pt>
                <c:pt idx="746">
                  <c:v>1430.3550881159538</c:v>
                </c:pt>
                <c:pt idx="747">
                  <c:v>1442.8608918586108</c:v>
                </c:pt>
                <c:pt idx="748">
                  <c:v>1404.4148818055191</c:v>
                </c:pt>
                <c:pt idx="749">
                  <c:v>1328.2394977491574</c:v>
                </c:pt>
                <c:pt idx="750">
                  <c:v>1400.024224317177</c:v>
                </c:pt>
                <c:pt idx="751">
                  <c:v>1437.3498597008297</c:v>
                </c:pt>
                <c:pt idx="752">
                  <c:v>1441.679956396229</c:v>
                </c:pt>
                <c:pt idx="753">
                  <c:v>1429.8403213759411</c:v>
                </c:pt>
                <c:pt idx="754">
                  <c:v>1431.2433130791126</c:v>
                </c:pt>
                <c:pt idx="755">
                  <c:v>1437.5416355451482</c:v>
                </c:pt>
                <c:pt idx="756">
                  <c:v>1431.7479863536348</c:v>
                </c:pt>
                <c:pt idx="757">
                  <c:v>1457.6175384056362</c:v>
                </c:pt>
                <c:pt idx="758">
                  <c:v>1516.4725356804006</c:v>
                </c:pt>
                <c:pt idx="759">
                  <c:v>1544.532369743828</c:v>
                </c:pt>
                <c:pt idx="760">
                  <c:v>1570.5634172436764</c:v>
                </c:pt>
                <c:pt idx="761">
                  <c:v>1578.0527686375842</c:v>
                </c:pt>
                <c:pt idx="762">
                  <c:v>1646.3249692149302</c:v>
                </c:pt>
                <c:pt idx="763">
                  <c:v>1668.6012475523348</c:v>
                </c:pt>
                <c:pt idx="764">
                  <c:v>1592.1533399277309</c:v>
                </c:pt>
                <c:pt idx="765">
                  <c:v>1577.2452913983489</c:v>
                </c:pt>
                <c:pt idx="766">
                  <c:v>1617.6090598946244</c:v>
                </c:pt>
                <c:pt idx="767">
                  <c:v>1630.3672002745423</c:v>
                </c:pt>
                <c:pt idx="768">
                  <c:v>1607.0008276641702</c:v>
                </c:pt>
                <c:pt idx="769">
                  <c:v>1628.8329935199952</c:v>
                </c:pt>
                <c:pt idx="770">
                  <c:v>1626.6628984395502</c:v>
                </c:pt>
                <c:pt idx="771">
                  <c:v>1649.403476189515</c:v>
                </c:pt>
                <c:pt idx="772">
                  <c:v>1651.8057209762401</c:v>
                </c:pt>
                <c:pt idx="773">
                  <c:v>1629.448694914912</c:v>
                </c:pt>
                <c:pt idx="774">
                  <c:v>1595.11072531643</c:v>
                </c:pt>
                <c:pt idx="775">
                  <c:v>1592.9305367704949</c:v>
                </c:pt>
                <c:pt idx="776">
                  <c:v>1604.8509195147062</c:v>
                </c:pt>
                <c:pt idx="777">
                  <c:v>1600.0161495447849</c:v>
                </c:pt>
                <c:pt idx="778">
                  <c:v>1533.4598381008136</c:v>
                </c:pt>
                <c:pt idx="779">
                  <c:v>1560.7121949250056</c:v>
                </c:pt>
                <c:pt idx="780">
                  <c:v>1568.2722005773462</c:v>
                </c:pt>
                <c:pt idx="781">
                  <c:v>1573.3088398570767</c:v>
                </c:pt>
                <c:pt idx="782">
                  <c:v>1583.9978198114541</c:v>
                </c:pt>
                <c:pt idx="783">
                  <c:v>1628.5402830207724</c:v>
                </c:pt>
                <c:pt idx="784">
                  <c:v>1626.8647677493591</c:v>
                </c:pt>
                <c:pt idx="785">
                  <c:v>1638.7952439590608</c:v>
                </c:pt>
                <c:pt idx="786">
                  <c:v>1636.9178593778388</c:v>
                </c:pt>
                <c:pt idx="787">
                  <c:v>1633.2438379393182</c:v>
                </c:pt>
                <c:pt idx="788">
                  <c:v>1630.9425278074975</c:v>
                </c:pt>
                <c:pt idx="789">
                  <c:v>1634.6771100389608</c:v>
                </c:pt>
                <c:pt idx="790">
                  <c:v>1632.8905666471526</c:v>
                </c:pt>
                <c:pt idx="791">
                  <c:v>1631.4673880130003</c:v>
                </c:pt>
                <c:pt idx="792">
                  <c:v>1643.2868361023075</c:v>
                </c:pt>
                <c:pt idx="793">
                  <c:v>1670.0446131174679</c:v>
                </c:pt>
                <c:pt idx="794">
                  <c:v>1690.968367079153</c:v>
                </c:pt>
                <c:pt idx="795">
                  <c:v>1704.9377233179241</c:v>
                </c:pt>
                <c:pt idx="796">
                  <c:v>1733.9362496719625</c:v>
                </c:pt>
                <c:pt idx="797">
                  <c:v>1714.7990391020855</c:v>
                </c:pt>
                <c:pt idx="798">
                  <c:v>1728.2940024628056</c:v>
                </c:pt>
                <c:pt idx="799">
                  <c:v>1679.7949007812342</c:v>
                </c:pt>
                <c:pt idx="800">
                  <c:v>1688.1018228798678</c:v>
                </c:pt>
                <c:pt idx="801">
                  <c:v>1652.2296465268387</c:v>
                </c:pt>
                <c:pt idx="802">
                  <c:v>1671.6393806649576</c:v>
                </c:pt>
                <c:pt idx="803">
                  <c:v>1644.921977511759</c:v>
                </c:pt>
                <c:pt idx="804">
                  <c:v>1638.8356178210229</c:v>
                </c:pt>
                <c:pt idx="805">
                  <c:v>1630.0139289823769</c:v>
                </c:pt>
                <c:pt idx="806">
                  <c:v>1604.6389567394069</c:v>
                </c:pt>
                <c:pt idx="807">
                  <c:v>1588.3682903688155</c:v>
                </c:pt>
                <c:pt idx="808">
                  <c:v>1586.3697842017079</c:v>
                </c:pt>
                <c:pt idx="809">
                  <c:v>1601.6008236267842</c:v>
                </c:pt>
                <c:pt idx="810">
                  <c:v>1617.6090598946244</c:v>
                </c:pt>
                <c:pt idx="811">
                  <c:v>1618.19448089307</c:v>
                </c:pt>
                <c:pt idx="812">
                  <c:v>1661.8991864666816</c:v>
                </c:pt>
                <c:pt idx="813">
                  <c:v>1655.550396673194</c:v>
                </c:pt>
                <c:pt idx="814">
                  <c:v>1616.5189656216567</c:v>
                </c:pt>
                <c:pt idx="815">
                  <c:v>1615.5398994690838</c:v>
                </c:pt>
                <c:pt idx="816">
                  <c:v>1586.8038032177967</c:v>
                </c:pt>
                <c:pt idx="817">
                  <c:v>1544.2295657791146</c:v>
                </c:pt>
                <c:pt idx="818">
                  <c:v>1541.6658255445427</c:v>
                </c:pt>
                <c:pt idx="819">
                  <c:v>1566.4755637200478</c:v>
                </c:pt>
                <c:pt idx="820">
                  <c:v>1566.6976199608375</c:v>
                </c:pt>
                <c:pt idx="821">
                  <c:v>1538.6377858974101</c:v>
                </c:pt>
                <c:pt idx="822">
                  <c:v>1539.9802168076387</c:v>
                </c:pt>
                <c:pt idx="823">
                  <c:v>1551.0224680541819</c:v>
                </c:pt>
                <c:pt idx="824">
                  <c:v>1568.4942568181361</c:v>
                </c:pt>
                <c:pt idx="825">
                  <c:v>1583.8968851565498</c:v>
                </c:pt>
                <c:pt idx="826">
                  <c:v>1569.5742576256132</c:v>
                </c:pt>
                <c:pt idx="827">
                  <c:v>1566.9297696671176</c:v>
                </c:pt>
                <c:pt idx="828">
                  <c:v>1552.6878898601046</c:v>
                </c:pt>
                <c:pt idx="829">
                  <c:v>1588.1159537315543</c:v>
                </c:pt>
                <c:pt idx="830">
                  <c:v>1567.353695217716</c:v>
                </c:pt>
                <c:pt idx="831">
                  <c:v>1562.6400468336801</c:v>
                </c:pt>
                <c:pt idx="832">
                  <c:v>1536.2254476451947</c:v>
                </c:pt>
                <c:pt idx="833">
                  <c:v>1544.966388759917</c:v>
                </c:pt>
                <c:pt idx="834">
                  <c:v>1545.8748006540566</c:v>
                </c:pt>
                <c:pt idx="835">
                  <c:v>1545.8041463956235</c:v>
                </c:pt>
                <c:pt idx="836">
                  <c:v>1555.5645275248805</c:v>
                </c:pt>
                <c:pt idx="837">
                  <c:v>1562.0849062317056</c:v>
                </c:pt>
                <c:pt idx="838">
                  <c:v>1571.5727637927207</c:v>
                </c:pt>
                <c:pt idx="839">
                  <c:v>1568.5043502836265</c:v>
                </c:pt>
                <c:pt idx="840">
                  <c:v>1571.8654742919434</c:v>
                </c:pt>
                <c:pt idx="841">
                  <c:v>1580.8486585784365</c:v>
                </c:pt>
                <c:pt idx="842">
                  <c:v>1604.0939096029231</c:v>
                </c:pt>
                <c:pt idx="843">
                  <c:v>1613.8542907321801</c:v>
                </c:pt>
                <c:pt idx="844">
                  <c:v>1615.570179865555</c:v>
                </c:pt>
                <c:pt idx="845">
                  <c:v>1597.735026343945</c:v>
                </c:pt>
                <c:pt idx="846">
                  <c:v>1599.0572703231928</c:v>
                </c:pt>
                <c:pt idx="847">
                  <c:v>1614.6012071784728</c:v>
                </c:pt>
                <c:pt idx="848">
                  <c:v>1620.2636413186103</c:v>
                </c:pt>
                <c:pt idx="849">
                  <c:v>1621.6060722288391</c:v>
                </c:pt>
                <c:pt idx="850">
                  <c:v>1617.1952278095162</c:v>
                </c:pt>
                <c:pt idx="851">
                  <c:v>1598.9866160647598</c:v>
                </c:pt>
                <c:pt idx="852">
                  <c:v>1602.216525021701</c:v>
                </c:pt>
                <c:pt idx="853">
                  <c:v>1595.2318469023155</c:v>
                </c:pt>
                <c:pt idx="854">
                  <c:v>1587.4295980782042</c:v>
                </c:pt>
                <c:pt idx="855">
                  <c:v>1583.2307164341805</c:v>
                </c:pt>
                <c:pt idx="856">
                  <c:v>1572.8849143064781</c:v>
                </c:pt>
                <c:pt idx="857">
                  <c:v>1568.4336960251935</c:v>
                </c:pt>
                <c:pt idx="858">
                  <c:v>1553.5862082887541</c:v>
                </c:pt>
                <c:pt idx="859">
                  <c:v>1562.9832246603551</c:v>
                </c:pt>
                <c:pt idx="860">
                  <c:v>1567.2123867008499</c:v>
                </c:pt>
                <c:pt idx="861">
                  <c:v>1576.7305246583364</c:v>
                </c:pt>
                <c:pt idx="862">
                  <c:v>1561.9234107838586</c:v>
                </c:pt>
                <c:pt idx="863">
                  <c:v>1554.3936855279892</c:v>
                </c:pt>
                <c:pt idx="864">
                  <c:v>1562.1757474211197</c:v>
                </c:pt>
                <c:pt idx="865">
                  <c:v>1561.9839715768012</c:v>
                </c:pt>
                <c:pt idx="866">
                  <c:v>1571.8755677574338</c:v>
                </c:pt>
                <c:pt idx="867">
                  <c:v>1568.0400508710661</c:v>
                </c:pt>
                <c:pt idx="868">
                  <c:v>1575.3376264206554</c:v>
                </c:pt>
                <c:pt idx="869">
                  <c:v>1585.1686618083454</c:v>
                </c:pt>
                <c:pt idx="870">
                  <c:v>1580.5155742172519</c:v>
                </c:pt>
                <c:pt idx="871">
                  <c:v>1565.5570583604174</c:v>
                </c:pt>
                <c:pt idx="872">
                  <c:v>1575.2871590932032</c:v>
                </c:pt>
                <c:pt idx="873">
                  <c:v>1574.964168197509</c:v>
                </c:pt>
                <c:pt idx="874">
                  <c:v>1587.1570745099623</c:v>
                </c:pt>
                <c:pt idx="875">
                  <c:v>1584.1795021902822</c:v>
                </c:pt>
                <c:pt idx="876">
                  <c:v>1570.4927629852434</c:v>
                </c:pt>
                <c:pt idx="877">
                  <c:v>1570.2606132789633</c:v>
                </c:pt>
                <c:pt idx="878">
                  <c:v>1575.7716454367444</c:v>
                </c:pt>
                <c:pt idx="879">
                  <c:v>1585.4008115146255</c:v>
                </c:pt>
                <c:pt idx="880">
                  <c:v>1592.385489634011</c:v>
                </c:pt>
                <c:pt idx="881">
                  <c:v>1590.6696005006361</c:v>
                </c:pt>
                <c:pt idx="882">
                  <c:v>1595.0703514544684</c:v>
                </c:pt>
                <c:pt idx="883">
                  <c:v>1638.4722530633669</c:v>
                </c:pt>
                <c:pt idx="884">
                  <c:v>1647.4655308153503</c:v>
                </c:pt>
                <c:pt idx="885">
                  <c:v>1660.9201203141088</c:v>
                </c:pt>
                <c:pt idx="886">
                  <c:v>1659.668530593294</c:v>
                </c:pt>
                <c:pt idx="887">
                  <c:v>1628.6614046066577</c:v>
                </c:pt>
                <c:pt idx="888">
                  <c:v>1646.153380301593</c:v>
                </c:pt>
                <c:pt idx="889">
                  <c:v>1660.677877142338</c:v>
                </c:pt>
                <c:pt idx="890">
                  <c:v>1660.8191856592043</c:v>
                </c:pt>
                <c:pt idx="891">
                  <c:v>1649.2924480691202</c:v>
                </c:pt>
                <c:pt idx="892">
                  <c:v>1646.9911379372995</c:v>
                </c:pt>
                <c:pt idx="893">
                  <c:v>1644.4677715646892</c:v>
                </c:pt>
                <c:pt idx="894">
                  <c:v>1641.0662736944103</c:v>
                </c:pt>
                <c:pt idx="895">
                  <c:v>1654.3492742798312</c:v>
                </c:pt>
                <c:pt idx="896">
                  <c:v>1663.4939540141713</c:v>
                </c:pt>
                <c:pt idx="897">
                  <c:v>1672.1440539394798</c:v>
                </c:pt>
                <c:pt idx="898">
                  <c:v>1682.732099238953</c:v>
                </c:pt>
                <c:pt idx="899">
                  <c:v>1697.1455679593032</c:v>
                </c:pt>
                <c:pt idx="900">
                  <c:v>1695.6113612047561</c:v>
                </c:pt>
                <c:pt idx="901">
                  <c:v>1702.4749177382564</c:v>
                </c:pt>
                <c:pt idx="902">
                  <c:v>1677.1806932192101</c:v>
                </c:pt>
                <c:pt idx="903">
                  <c:v>1678.896582352585</c:v>
                </c:pt>
                <c:pt idx="904">
                  <c:v>1674.6876072430709</c:v>
                </c:pt>
                <c:pt idx="905">
                  <c:v>1681.5511637765712</c:v>
                </c:pt>
                <c:pt idx="906">
                  <c:v>1680.975836243616</c:v>
                </c:pt>
                <c:pt idx="907">
                  <c:v>1665.8961988008964</c:v>
                </c:pt>
                <c:pt idx="908">
                  <c:v>1688.0412620869251</c:v>
                </c:pt>
                <c:pt idx="909">
                  <c:v>1716.1010961503523</c:v>
                </c:pt>
                <c:pt idx="910">
                  <c:v>1729.5657791146014</c:v>
                </c:pt>
                <c:pt idx="911">
                  <c:v>1724.206148939177</c:v>
                </c:pt>
                <c:pt idx="912">
                  <c:v>1748.3194379958418</c:v>
                </c:pt>
                <c:pt idx="913">
                  <c:v>1760.4820639118236</c:v>
                </c:pt>
                <c:pt idx="914">
                  <c:v>1765.6196378464583</c:v>
                </c:pt>
                <c:pt idx="915">
                  <c:v>1769.7680521630298</c:v>
                </c:pt>
                <c:pt idx="916">
                  <c:v>1762.5714112683449</c:v>
                </c:pt>
                <c:pt idx="917">
                  <c:v>1773.1089892403659</c:v>
                </c:pt>
                <c:pt idx="918">
                  <c:v>1808.4058380604399</c:v>
                </c:pt>
                <c:pt idx="919">
                  <c:v>1826.9879080283424</c:v>
                </c:pt>
                <c:pt idx="920">
                  <c:v>1833.972586147728</c:v>
                </c:pt>
                <c:pt idx="921">
                  <c:v>1837.4144578799687</c:v>
                </c:pt>
                <c:pt idx="922">
                  <c:v>1842.3602559702849</c:v>
                </c:pt>
                <c:pt idx="923">
                  <c:v>1863.3647576558935</c:v>
                </c:pt>
                <c:pt idx="924">
                  <c:v>1873.4481296808447</c:v>
                </c:pt>
                <c:pt idx="925">
                  <c:v>1840.8664230776994</c:v>
                </c:pt>
                <c:pt idx="926">
                  <c:v>1839.5744594949231</c:v>
                </c:pt>
                <c:pt idx="927">
                  <c:v>1839.937824252579</c:v>
                </c:pt>
                <c:pt idx="928">
                  <c:v>1853.1400771140763</c:v>
                </c:pt>
                <c:pt idx="929">
                  <c:v>1876.2339261562065</c:v>
                </c:pt>
                <c:pt idx="930">
                  <c:v>1863.3344772594223</c:v>
                </c:pt>
                <c:pt idx="931">
                  <c:v>1844.5505379817107</c:v>
                </c:pt>
                <c:pt idx="932">
                  <c:v>1819.3067807901166</c:v>
                </c:pt>
                <c:pt idx="933">
                  <c:v>1829.3699658840867</c:v>
                </c:pt>
                <c:pt idx="934">
                  <c:v>1840.5434321820055</c:v>
                </c:pt>
                <c:pt idx="935">
                  <c:v>1843.3292286573674</c:v>
                </c:pt>
                <c:pt idx="936">
                  <c:v>1856.1782102266993</c:v>
                </c:pt>
                <c:pt idx="937">
                  <c:v>1850.3744675696955</c:v>
                </c:pt>
                <c:pt idx="938">
                  <c:v>1767.2951531178717</c:v>
                </c:pt>
                <c:pt idx="939">
                  <c:v>1778.831984173446</c:v>
                </c:pt>
                <c:pt idx="940">
                  <c:v>1785.0394654500676</c:v>
                </c:pt>
                <c:pt idx="941">
                  <c:v>1774.6129155984418</c:v>
                </c:pt>
                <c:pt idx="942">
                  <c:v>1808.4159315259303</c:v>
                </c:pt>
                <c:pt idx="943">
                  <c:v>1806.1953691180331</c:v>
                </c:pt>
                <c:pt idx="944">
                  <c:v>1836.5867937097523</c:v>
                </c:pt>
                <c:pt idx="945">
                  <c:v>1850.2331590528293</c:v>
                </c:pt>
                <c:pt idx="946">
                  <c:v>1880.8668268163192</c:v>
                </c:pt>
                <c:pt idx="947">
                  <c:v>1900.1756262995336</c:v>
                </c:pt>
                <c:pt idx="948">
                  <c:v>1918.2732099238954</c:v>
                </c:pt>
                <c:pt idx="949">
                  <c:v>1941.629489068777</c:v>
                </c:pt>
                <c:pt idx="950">
                  <c:v>1947.1102408300867</c:v>
                </c:pt>
                <c:pt idx="951">
                  <c:v>1944.9906130770939</c:v>
                </c:pt>
                <c:pt idx="952">
                  <c:v>1917.7483497183923</c:v>
                </c:pt>
                <c:pt idx="953">
                  <c:v>1948.8564103599331</c:v>
                </c:pt>
                <c:pt idx="954">
                  <c:v>1956.5880049256114</c:v>
                </c:pt>
                <c:pt idx="955">
                  <c:v>1938.8235056624342</c:v>
                </c:pt>
                <c:pt idx="956">
                  <c:v>1939.5401417122555</c:v>
                </c:pt>
                <c:pt idx="957">
                  <c:v>1917.2234895128895</c:v>
                </c:pt>
                <c:pt idx="958">
                  <c:v>1923.9457375295235</c:v>
                </c:pt>
                <c:pt idx="959">
                  <c:v>1947.4231382602904</c:v>
                </c:pt>
                <c:pt idx="960">
                  <c:v>1923.4612511859823</c:v>
                </c:pt>
                <c:pt idx="961">
                  <c:v>1887.0642146274502</c:v>
                </c:pt>
                <c:pt idx="962">
                  <c:v>1823.818559864344</c:v>
                </c:pt>
                <c:pt idx="963">
                  <c:v>1821.3355673536953</c:v>
                </c:pt>
                <c:pt idx="964">
                  <c:v>1851.6058703595293</c:v>
                </c:pt>
                <c:pt idx="965">
                  <c:v>1866.7662555261725</c:v>
                </c:pt>
                <c:pt idx="966">
                  <c:v>1863.1527948805945</c:v>
                </c:pt>
                <c:pt idx="967">
                  <c:v>1857.3894260855523</c:v>
                </c:pt>
                <c:pt idx="968">
                  <c:v>1800.3613460645579</c:v>
                </c:pt>
                <c:pt idx="969">
                  <c:v>1810.1217271938146</c:v>
                </c:pt>
                <c:pt idx="970">
                  <c:v>1785.4028302077236</c:v>
                </c:pt>
                <c:pt idx="971">
                  <c:v>1807.1239679431537</c:v>
                </c:pt>
                <c:pt idx="972">
                  <c:v>1832.2768839453338</c:v>
                </c:pt>
                <c:pt idx="973">
                  <c:v>1846.0544643397866</c:v>
                </c:pt>
                <c:pt idx="974">
                  <c:v>1855.2697983325595</c:v>
                </c:pt>
                <c:pt idx="975">
                  <c:v>1848.4768960574925</c:v>
                </c:pt>
                <c:pt idx="976">
                  <c:v>1856.6727900357309</c:v>
                </c:pt>
                <c:pt idx="977">
                  <c:v>1845.176332842118</c:v>
                </c:pt>
                <c:pt idx="978">
                  <c:v>1805.43835920625</c:v>
                </c:pt>
                <c:pt idx="979">
                  <c:v>1779.8211437915095</c:v>
                </c:pt>
                <c:pt idx="980">
                  <c:v>1751.0446736782608</c:v>
                </c:pt>
                <c:pt idx="981">
                  <c:v>1774.7239437188364</c:v>
                </c:pt>
                <c:pt idx="982">
                  <c:v>1741.3044794799848</c:v>
                </c:pt>
                <c:pt idx="983">
                  <c:v>1754.5067323414821</c:v>
                </c:pt>
                <c:pt idx="984">
                  <c:v>1747.2192502573835</c:v>
                </c:pt>
                <c:pt idx="985">
                  <c:v>1681.6016311040232</c:v>
                </c:pt>
                <c:pt idx="986">
                  <c:v>1696.661081615762</c:v>
                </c:pt>
                <c:pt idx="987">
                  <c:v>1655.600864000646</c:v>
                </c:pt>
                <c:pt idx="988">
                  <c:v>1621.9694369864951</c:v>
                </c:pt>
                <c:pt idx="989">
                  <c:v>1626.632618043079</c:v>
                </c:pt>
                <c:pt idx="990">
                  <c:v>1687.4457476229888</c:v>
                </c:pt>
                <c:pt idx="991">
                  <c:v>1692.684256212528</c:v>
                </c:pt>
                <c:pt idx="992">
                  <c:v>1718.059228455498</c:v>
                </c:pt>
                <c:pt idx="993">
                  <c:v>1707.3803419666108</c:v>
                </c:pt>
                <c:pt idx="994">
                  <c:v>1767.507115893171</c:v>
                </c:pt>
                <c:pt idx="995">
                  <c:v>1765.7912267597958</c:v>
                </c:pt>
                <c:pt idx="996">
                  <c:v>1747.9257928417144</c:v>
                </c:pt>
                <c:pt idx="997">
                  <c:v>1750.4188788178535</c:v>
                </c:pt>
                <c:pt idx="998">
                  <c:v>1786.6847003250098</c:v>
                </c:pt>
                <c:pt idx="999">
                  <c:v>1796.2734925409293</c:v>
                </c:pt>
                <c:pt idx="1000">
                  <c:v>1795.0521832165857</c:v>
                </c:pt>
                <c:pt idx="1001">
                  <c:v>1768.8192664069284</c:v>
                </c:pt>
                <c:pt idx="1002">
                  <c:v>1760.0177644992632</c:v>
                </c:pt>
                <c:pt idx="1003">
                  <c:v>1772.6245028968247</c:v>
                </c:pt>
                <c:pt idx="1004">
                  <c:v>1773.1796434987989</c:v>
                </c:pt>
                <c:pt idx="1005">
                  <c:v>1733.0783051052749</c:v>
                </c:pt>
                <c:pt idx="1006">
                  <c:v>1737.7515796273494</c:v>
                </c:pt>
                <c:pt idx="1007">
                  <c:v>1716.1212830813333</c:v>
                </c:pt>
                <c:pt idx="1008">
                  <c:v>1725.6596079698004</c:v>
                </c:pt>
                <c:pt idx="1009">
                  <c:v>1742.9900882168884</c:v>
                </c:pt>
                <c:pt idx="1010">
                  <c:v>1736.8330742677192</c:v>
                </c:pt>
                <c:pt idx="1011">
                  <c:v>1744.806912005168</c:v>
                </c:pt>
                <c:pt idx="1012">
                  <c:v>1769.7478652320488</c:v>
                </c:pt>
                <c:pt idx="1013">
                  <c:v>1767.8301067888649</c:v>
                </c:pt>
                <c:pt idx="1014">
                  <c:v>1781.6278741142985</c:v>
                </c:pt>
                <c:pt idx="1015">
                  <c:v>1778.9026384318793</c:v>
                </c:pt>
                <c:pt idx="1016">
                  <c:v>1790.8331146415812</c:v>
                </c:pt>
                <c:pt idx="1017">
                  <c:v>1790.5404041423583</c:v>
                </c:pt>
                <c:pt idx="1018">
                  <c:v>1800.2705048751438</c:v>
                </c:pt>
                <c:pt idx="1019">
                  <c:v>1773.7145971697923</c:v>
                </c:pt>
                <c:pt idx="1020">
                  <c:v>1769.4147808708642</c:v>
                </c:pt>
                <c:pt idx="1021">
                  <c:v>1760.4820639118236</c:v>
                </c:pt>
                <c:pt idx="1022">
                  <c:v>1742.6065365282518</c:v>
                </c:pt>
                <c:pt idx="1023">
                  <c:v>1755.505985425036</c:v>
                </c:pt>
                <c:pt idx="1024">
                  <c:v>1765.4783293295923</c:v>
                </c:pt>
                <c:pt idx="1025">
                  <c:v>1776.5508609726064</c:v>
                </c:pt>
                <c:pt idx="1026">
                  <c:v>1773.0686153784043</c:v>
                </c:pt>
                <c:pt idx="1027">
                  <c:v>1803.2077033328624</c:v>
                </c:pt>
                <c:pt idx="1028">
                  <c:v>1804.3280780023013</c:v>
                </c:pt>
                <c:pt idx="1029">
                  <c:v>1806.7303227890266</c:v>
                </c:pt>
                <c:pt idx="1030">
                  <c:v>1816.137432626118</c:v>
                </c:pt>
                <c:pt idx="1031">
                  <c:v>1820.3565012011225</c:v>
                </c:pt>
                <c:pt idx="1032">
                  <c:v>1824.0204291741529</c:v>
                </c:pt>
                <c:pt idx="1033">
                  <c:v>1841.9767042816482</c:v>
                </c:pt>
                <c:pt idx="1034">
                  <c:v>1858.8025112542141</c:v>
                </c:pt>
                <c:pt idx="1035">
                  <c:v>1864.1015806366959</c:v>
                </c:pt>
                <c:pt idx="1036">
                  <c:v>1872.2268203565013</c:v>
                </c:pt>
                <c:pt idx="1037">
                  <c:v>1869.0170983305409</c:v>
                </c:pt>
                <c:pt idx="1038">
                  <c:v>1869.6327997254577</c:v>
                </c:pt>
                <c:pt idx="1039">
                  <c:v>1868.6234531764137</c:v>
                </c:pt>
                <c:pt idx="1040">
                  <c:v>1866.6350404747966</c:v>
                </c:pt>
                <c:pt idx="1041">
                  <c:v>1864.3539172739568</c:v>
                </c:pt>
                <c:pt idx="1042">
                  <c:v>1880.2107515594405</c:v>
                </c:pt>
                <c:pt idx="1043">
                  <c:v>1888.4672063306216</c:v>
                </c:pt>
                <c:pt idx="1044">
                  <c:v>1902.5475906897875</c:v>
                </c:pt>
                <c:pt idx="1045">
                  <c:v>1914.6597492783173</c:v>
                </c:pt>
                <c:pt idx="1046">
                  <c:v>1916.7490966348387</c:v>
                </c:pt>
                <c:pt idx="1047">
                  <c:v>1915.8305912752085</c:v>
                </c:pt>
                <c:pt idx="1048">
                  <c:v>1902.4163756384116</c:v>
                </c:pt>
                <c:pt idx="1049">
                  <c:v>1903.6174980317744</c:v>
                </c:pt>
                <c:pt idx="1050">
                  <c:v>1912.6915235076813</c:v>
                </c:pt>
                <c:pt idx="1051">
                  <c:v>1912.7823646970951</c:v>
                </c:pt>
                <c:pt idx="1052">
                  <c:v>1916.890405151705</c:v>
                </c:pt>
                <c:pt idx="1053">
                  <c:v>1896.1180531723762</c:v>
                </c:pt>
                <c:pt idx="1054">
                  <c:v>1915.224983345782</c:v>
                </c:pt>
                <c:pt idx="1055">
                  <c:v>1922.8051759291036</c:v>
                </c:pt>
                <c:pt idx="1056">
                  <c:v>1957.223893251509</c:v>
                </c:pt>
                <c:pt idx="1057">
                  <c:v>1962.0283828249592</c:v>
                </c:pt>
                <c:pt idx="1058">
                  <c:v>1980.1158729838303</c:v>
                </c:pt>
                <c:pt idx="1059">
                  <c:v>1984.7386801784526</c:v>
                </c:pt>
                <c:pt idx="1060">
                  <c:v>1993.3080323798372</c:v>
                </c:pt>
                <c:pt idx="1061">
                  <c:v>1998.142802349759</c:v>
                </c:pt>
                <c:pt idx="1062">
                  <c:v>1998.7685972101663</c:v>
                </c:pt>
                <c:pt idx="1063">
                  <c:v>2006.6616872236914</c:v>
                </c:pt>
                <c:pt idx="1064">
                  <c:v>2001.8370107192604</c:v>
                </c:pt>
                <c:pt idx="1065">
                  <c:v>1968.9625936168925</c:v>
                </c:pt>
                <c:pt idx="1066">
                  <c:v>2000.6560752568789</c:v>
                </c:pt>
                <c:pt idx="1067">
                  <c:v>2016.2403859741203</c:v>
                </c:pt>
                <c:pt idx="1068">
                  <c:v>2039.8389082907727</c:v>
                </c:pt>
                <c:pt idx="1069">
                  <c:v>2050.1746169529847</c:v>
                </c:pt>
                <c:pt idx="1070">
                  <c:v>2079.7787512364498</c:v>
                </c:pt>
                <c:pt idx="1071">
                  <c:v>2091.1540868441771</c:v>
                </c:pt>
                <c:pt idx="1072">
                  <c:v>2115.7417687788929</c:v>
                </c:pt>
                <c:pt idx="1073">
                  <c:v>2089.5996931586492</c:v>
                </c:pt>
                <c:pt idx="1074">
                  <c:v>2102.5395159173954</c:v>
                </c:pt>
                <c:pt idx="1075">
                  <c:v>2063.1750005046733</c:v>
                </c:pt>
                <c:pt idx="1076">
                  <c:v>2044.512182812847</c:v>
                </c:pt>
                <c:pt idx="1077">
                  <c:v>2059.9148111512609</c:v>
                </c:pt>
                <c:pt idx="1078">
                  <c:v>2124.9571027716661</c:v>
                </c:pt>
                <c:pt idx="1079">
                  <c:v>2104.0636292064519</c:v>
                </c:pt>
                <c:pt idx="1080">
                  <c:v>2099.3297938914347</c:v>
                </c:pt>
                <c:pt idx="1081">
                  <c:v>2048.1761107858774</c:v>
                </c:pt>
                <c:pt idx="1082">
                  <c:v>2035.5895593192968</c:v>
                </c:pt>
                <c:pt idx="1083">
                  <c:v>2094.1720330258195</c:v>
                </c:pt>
                <c:pt idx="1084">
                  <c:v>2130.8617800835741</c:v>
                </c:pt>
                <c:pt idx="1085">
                  <c:v>2135.4946807436863</c:v>
                </c:pt>
                <c:pt idx="1086">
                  <c:v>2110.2307366211116</c:v>
                </c:pt>
                <c:pt idx="1087">
                  <c:v>2141.5608535034421</c:v>
                </c:pt>
                <c:pt idx="1088">
                  <c:v>2156.902921048913</c:v>
                </c:pt>
                <c:pt idx="1089">
                  <c:v>2176.6255526172354</c:v>
                </c:pt>
                <c:pt idx="1090">
                  <c:v>2175.1216262591602</c:v>
                </c:pt>
                <c:pt idx="1091">
                  <c:v>2170.0748935139391</c:v>
                </c:pt>
                <c:pt idx="1092">
                  <c:v>2175.2528413105356</c:v>
                </c:pt>
                <c:pt idx="1093">
                  <c:v>2140.6423481438119</c:v>
                </c:pt>
                <c:pt idx="1094">
                  <c:v>2128.0961705391928</c:v>
                </c:pt>
                <c:pt idx="1095">
                  <c:v>2110.5840079132772</c:v>
                </c:pt>
                <c:pt idx="1096">
                  <c:v>2096.8568948462766</c:v>
                </c:pt>
                <c:pt idx="1097">
                  <c:v>2132.7391646647957</c:v>
                </c:pt>
                <c:pt idx="1098">
                  <c:v>2133.9301935926683</c:v>
                </c:pt>
                <c:pt idx="1099">
                  <c:v>2136.6150554131254</c:v>
                </c:pt>
                <c:pt idx="1100">
                  <c:v>2177.816581545108</c:v>
                </c:pt>
                <c:pt idx="1101">
                  <c:v>2072.9656620304017</c:v>
                </c:pt>
                <c:pt idx="1102">
                  <c:v>2083.3821184165372</c:v>
                </c:pt>
                <c:pt idx="1103">
                  <c:v>2050.3462058663222</c:v>
                </c:pt>
                <c:pt idx="1104">
                  <c:v>2014.2620667379938</c:v>
                </c:pt>
                <c:pt idx="1105">
                  <c:v>2037.8303086581748</c:v>
                </c:pt>
                <c:pt idx="1106">
                  <c:v>2041.5749843551287</c:v>
                </c:pt>
                <c:pt idx="1107">
                  <c:v>2113.9653188525749</c:v>
                </c:pt>
                <c:pt idx="1108">
                  <c:v>2124.2101863253729</c:v>
                </c:pt>
                <c:pt idx="1109">
                  <c:v>2146.7085209035672</c:v>
                </c:pt>
                <c:pt idx="1110">
                  <c:v>2172.679007610473</c:v>
                </c:pt>
                <c:pt idx="1111">
                  <c:v>2187.9504208975113</c:v>
                </c:pt>
                <c:pt idx="1112">
                  <c:v>2193.1283686941078</c:v>
                </c:pt>
                <c:pt idx="1113">
                  <c:v>2211.6801582655389</c:v>
                </c:pt>
                <c:pt idx="1114">
                  <c:v>2209.1769788239094</c:v>
                </c:pt>
                <c:pt idx="1115">
                  <c:v>2201.3646365343079</c:v>
                </c:pt>
                <c:pt idx="1116">
                  <c:v>2202.6767870480653</c:v>
                </c:pt>
                <c:pt idx="1117">
                  <c:v>2192.3208914548723</c:v>
                </c:pt>
                <c:pt idx="1118">
                  <c:v>2193.3907987968591</c:v>
                </c:pt>
                <c:pt idx="1119">
                  <c:v>2211.649877869068</c:v>
                </c:pt>
                <c:pt idx="1120">
                  <c:v>2253.2753295516482</c:v>
                </c:pt>
                <c:pt idx="1121">
                  <c:v>2256.9594444556596</c:v>
                </c:pt>
                <c:pt idx="1122">
                  <c:v>2247.532147687587</c:v>
                </c:pt>
                <c:pt idx="1123">
                  <c:v>2255.8289763207299</c:v>
                </c:pt>
                <c:pt idx="1124">
                  <c:v>2241.8697135474495</c:v>
                </c:pt>
                <c:pt idx="1125">
                  <c:v>2258.2009407109836</c:v>
                </c:pt>
                <c:pt idx="1126">
                  <c:v>2210.5698770615904</c:v>
                </c:pt>
                <c:pt idx="1127">
                  <c:v>2212.7298786765446</c:v>
                </c:pt>
                <c:pt idx="1128">
                  <c:v>2239.023356279145</c:v>
                </c:pt>
                <c:pt idx="1129">
                  <c:v>2211.9728687647616</c:v>
                </c:pt>
                <c:pt idx="1130">
                  <c:v>2205.9470698669684</c:v>
                </c:pt>
                <c:pt idx="1131">
                  <c:v>2207.6629590003431</c:v>
                </c:pt>
                <c:pt idx="1132">
                  <c:v>2235.4401760300379</c:v>
                </c:pt>
                <c:pt idx="1133">
                  <c:v>2245.9575670710783</c:v>
                </c:pt>
                <c:pt idx="1134">
                  <c:v>2239.6794315360239</c:v>
                </c:pt>
                <c:pt idx="1135">
                  <c:v>2238.639804590508</c:v>
                </c:pt>
                <c:pt idx="1136">
                  <c:v>2248.925045925268</c:v>
                </c:pt>
                <c:pt idx="1137">
                  <c:v>2269.8185194904822</c:v>
                </c:pt>
                <c:pt idx="1138">
                  <c:v>2269.6973979045965</c:v>
                </c:pt>
                <c:pt idx="1139">
                  <c:v>2312.6854674283868</c:v>
                </c:pt>
                <c:pt idx="1140">
                  <c:v>2315.239114197469</c:v>
                </c:pt>
                <c:pt idx="1141">
                  <c:v>2279.9220784464137</c:v>
                </c:pt>
                <c:pt idx="1142">
                  <c:v>2269.0413226477181</c:v>
                </c:pt>
                <c:pt idx="1143">
                  <c:v>2273.7953448937155</c:v>
                </c:pt>
                <c:pt idx="1144">
                  <c:v>2285.3018955528191</c:v>
                </c:pt>
                <c:pt idx="1145">
                  <c:v>2302.7434039203022</c:v>
                </c:pt>
                <c:pt idx="1146">
                  <c:v>2299.9273270484691</c:v>
                </c:pt>
                <c:pt idx="1147">
                  <c:v>2254.68841472031</c:v>
                </c:pt>
                <c:pt idx="1148">
                  <c:v>2259.1396330015946</c:v>
                </c:pt>
                <c:pt idx="1149">
                  <c:v>2264.8222540727133</c:v>
                </c:pt>
                <c:pt idx="1150">
                  <c:v>2260.2701011365243</c:v>
                </c:pt>
                <c:pt idx="1151">
                  <c:v>2238.5893372630562</c:v>
                </c:pt>
                <c:pt idx="1152">
                  <c:v>2232.0992389527019</c:v>
                </c:pt>
                <c:pt idx="1153">
                  <c:v>2244.7463512122254</c:v>
                </c:pt>
                <c:pt idx="1154">
                  <c:v>2265.740759432344</c:v>
                </c:pt>
                <c:pt idx="1155">
                  <c:v>2284.1007731594564</c:v>
                </c:pt>
                <c:pt idx="1156">
                  <c:v>2302.107515594404</c:v>
                </c:pt>
                <c:pt idx="1157">
                  <c:v>2306.0843409976383</c:v>
                </c:pt>
                <c:pt idx="1158">
                  <c:v>2328.229404283667</c:v>
                </c:pt>
                <c:pt idx="1159">
                  <c:v>2311.5549992934575</c:v>
                </c:pt>
                <c:pt idx="1160">
                  <c:v>2302.874618971678</c:v>
                </c:pt>
                <c:pt idx="1161">
                  <c:v>2299.3519995155139</c:v>
                </c:pt>
                <c:pt idx="1162">
                  <c:v>2286.4626440842198</c:v>
                </c:pt>
                <c:pt idx="1163">
                  <c:v>2300.9366735975132</c:v>
                </c:pt>
                <c:pt idx="1164">
                  <c:v>2297.8177927609668</c:v>
                </c:pt>
                <c:pt idx="1165">
                  <c:v>2286.8461957728568</c:v>
                </c:pt>
                <c:pt idx="1166">
                  <c:v>2271.0196418838441</c:v>
                </c:pt>
                <c:pt idx="1167">
                  <c:v>2252.4577588469224</c:v>
                </c:pt>
                <c:pt idx="1168">
                  <c:v>2222.3994186163882</c:v>
                </c:pt>
                <c:pt idx="1169">
                  <c:v>2239.0839170720874</c:v>
                </c:pt>
                <c:pt idx="1170">
                  <c:v>2231.2614813169953</c:v>
                </c:pt>
                <c:pt idx="1171">
                  <c:v>2255.455518097584</c:v>
                </c:pt>
                <c:pt idx="1172">
                  <c:v>2261.5721581847915</c:v>
                </c:pt>
                <c:pt idx="1173">
                  <c:v>2258.7964551749201</c:v>
                </c:pt>
                <c:pt idx="1174">
                  <c:v>2273.310858550175</c:v>
                </c:pt>
                <c:pt idx="1175">
                  <c:v>2228.7179280134042</c:v>
                </c:pt>
                <c:pt idx="1176">
                  <c:v>2250.8327109029615</c:v>
                </c:pt>
                <c:pt idx="1177">
                  <c:v>2145.0531925631349</c:v>
                </c:pt>
                <c:pt idx="1178">
                  <c:v>2177.2513474776433</c:v>
                </c:pt>
                <c:pt idx="1179">
                  <c:v>2170.4180713406145</c:v>
                </c:pt>
                <c:pt idx="1180">
                  <c:v>2150.7761874962152</c:v>
                </c:pt>
                <c:pt idx="1181">
                  <c:v>2189.000141308517</c:v>
                </c:pt>
                <c:pt idx="1182">
                  <c:v>2220.8450249308603</c:v>
                </c:pt>
                <c:pt idx="1183">
                  <c:v>2212.800532934978</c:v>
                </c:pt>
                <c:pt idx="1184">
                  <c:v>2216.373619718594</c:v>
                </c:pt>
                <c:pt idx="1185">
                  <c:v>2207.1885661222927</c:v>
                </c:pt>
                <c:pt idx="1186">
                  <c:v>2253.1743948967437</c:v>
                </c:pt>
                <c:pt idx="1187">
                  <c:v>2294.5979772695159</c:v>
                </c:pt>
                <c:pt idx="1188">
                  <c:v>2312.4936915840685</c:v>
                </c:pt>
                <c:pt idx="1189">
                  <c:v>2333.2761370288877</c:v>
                </c:pt>
                <c:pt idx="1190">
                  <c:v>2339.1000666168725</c:v>
                </c:pt>
                <c:pt idx="1191">
                  <c:v>2336.5060459858287</c:v>
                </c:pt>
                <c:pt idx="1192">
                  <c:v>2306.6899489270645</c:v>
                </c:pt>
                <c:pt idx="1193">
                  <c:v>2305.1254617760464</c:v>
                </c:pt>
                <c:pt idx="1194">
                  <c:v>2306.9120051678547</c:v>
                </c:pt>
                <c:pt idx="1195">
                  <c:v>2309.3445303510507</c:v>
                </c:pt>
                <c:pt idx="1196">
                  <c:v>2322.496315885096</c:v>
                </c:pt>
                <c:pt idx="1197">
                  <c:v>2295.3549871812988</c:v>
                </c:pt>
                <c:pt idx="1198">
                  <c:v>2270.7874921775647</c:v>
                </c:pt>
                <c:pt idx="1199">
                  <c:v>2273.4117932050794</c:v>
                </c:pt>
                <c:pt idx="1200">
                  <c:v>2264.2772069362295</c:v>
                </c:pt>
                <c:pt idx="1201">
                  <c:v>2244.3930799200598</c:v>
                </c:pt>
                <c:pt idx="1202">
                  <c:v>2244.6252296263401</c:v>
                </c:pt>
                <c:pt idx="1203">
                  <c:v>2259.1901003290473</c:v>
                </c:pt>
                <c:pt idx="1204">
                  <c:v>2262.6218785957972</c:v>
                </c:pt>
                <c:pt idx="1205">
                  <c:v>2245.725417364798</c:v>
                </c:pt>
                <c:pt idx="1206">
                  <c:v>2272.856652603105</c:v>
                </c:pt>
                <c:pt idx="1207">
                  <c:v>2287.5325514262067</c:v>
                </c:pt>
                <c:pt idx="1208">
                  <c:v>2294.1134909259745</c:v>
                </c:pt>
                <c:pt idx="1209">
                  <c:v>2308.8196701455481</c:v>
                </c:pt>
                <c:pt idx="1210">
                  <c:v>2306.4275188243132</c:v>
                </c:pt>
                <c:pt idx="1211">
                  <c:v>2319.1755657387407</c:v>
                </c:pt>
                <c:pt idx="1212">
                  <c:v>2338.4843652219552</c:v>
                </c:pt>
                <c:pt idx="1213">
                  <c:v>2348.5374568504353</c:v>
                </c:pt>
                <c:pt idx="1214">
                  <c:v>2345.287360962513</c:v>
                </c:pt>
                <c:pt idx="1215">
                  <c:v>2344.449603326806</c:v>
                </c:pt>
                <c:pt idx="1216">
                  <c:v>2348.6282980398491</c:v>
                </c:pt>
                <c:pt idx="1217">
                  <c:v>2345.6204453236978</c:v>
                </c:pt>
                <c:pt idx="1218">
                  <c:v>2326.8667864424574</c:v>
                </c:pt>
                <c:pt idx="1219">
                  <c:v>2305.0548075176134</c:v>
                </c:pt>
                <c:pt idx="1220">
                  <c:v>2304.9942467246706</c:v>
                </c:pt>
                <c:pt idx="1221">
                  <c:v>2301.4009730100734</c:v>
                </c:pt>
                <c:pt idx="1222">
                  <c:v>2317.7523871045887</c:v>
                </c:pt>
                <c:pt idx="1223">
                  <c:v>2339.3927771160952</c:v>
                </c:pt>
                <c:pt idx="1224">
                  <c:v>2335.4058582473708</c:v>
                </c:pt>
                <c:pt idx="1225">
                  <c:v>2322.566970143529</c:v>
                </c:pt>
                <c:pt idx="1226">
                  <c:v>2311.7770555342472</c:v>
                </c:pt>
                <c:pt idx="1227">
                  <c:v>2304.2877041403394</c:v>
                </c:pt>
                <c:pt idx="1228">
                  <c:v>2312.4028503946543</c:v>
                </c:pt>
                <c:pt idx="1229">
                  <c:v>2304.4693865191675</c:v>
                </c:pt>
                <c:pt idx="1230">
                  <c:v>2285.675353775966</c:v>
                </c:pt>
                <c:pt idx="1231">
                  <c:v>2271.9381472434748</c:v>
                </c:pt>
                <c:pt idx="1232">
                  <c:v>2281.9811454064638</c:v>
                </c:pt>
                <c:pt idx="1233">
                  <c:v>2263.5706643518988</c:v>
                </c:pt>
                <c:pt idx="1234">
                  <c:v>2256.6465470254557</c:v>
                </c:pt>
                <c:pt idx="1235">
                  <c:v>2267.0630034115916</c:v>
                </c:pt>
                <c:pt idx="1236">
                  <c:v>2295.6174172840506</c:v>
                </c:pt>
                <c:pt idx="1237">
                  <c:v>2297.3938672103682</c:v>
                </c:pt>
                <c:pt idx="1238">
                  <c:v>2295.8697539213117</c:v>
                </c:pt>
                <c:pt idx="1239">
                  <c:v>2256.9392575246784</c:v>
                </c:pt>
                <c:pt idx="1240">
                  <c:v>2238.8820477622789</c:v>
                </c:pt>
                <c:pt idx="1241">
                  <c:v>2239.9721420352466</c:v>
                </c:pt>
                <c:pt idx="1242">
                  <c:v>2265.0947776409553</c:v>
                </c:pt>
                <c:pt idx="1243">
                  <c:v>2262.2484203726513</c:v>
                </c:pt>
                <c:pt idx="1244">
                  <c:v>2252.467852312413</c:v>
                </c:pt>
                <c:pt idx="1245">
                  <c:v>2241.4256010658701</c:v>
                </c:pt>
                <c:pt idx="1246">
                  <c:v>2227.3351232412138</c:v>
                </c:pt>
                <c:pt idx="1247">
                  <c:v>2234.128025516281</c:v>
                </c:pt>
                <c:pt idx="1248">
                  <c:v>2213.0225891757677</c:v>
                </c:pt>
                <c:pt idx="1249">
                  <c:v>2179.3608817651452</c:v>
                </c:pt>
                <c:pt idx="1250">
                  <c:v>2168.8333972586147</c:v>
                </c:pt>
                <c:pt idx="1251">
                  <c:v>2140.6524416093021</c:v>
                </c:pt>
                <c:pt idx="1252">
                  <c:v>2160.9100268486186</c:v>
                </c:pt>
                <c:pt idx="1253">
                  <c:v>2194.7534166380683</c:v>
                </c:pt>
                <c:pt idx="1254">
                  <c:v>2192.0281809556495</c:v>
                </c:pt>
                <c:pt idx="1255">
                  <c:v>2196.3279972545774</c:v>
                </c:pt>
                <c:pt idx="1256">
                  <c:v>2213.2951127440097</c:v>
                </c:pt>
                <c:pt idx="1257">
                  <c:v>2220.2696973979046</c:v>
                </c:pt>
                <c:pt idx="1258">
                  <c:v>2226.1844681753037</c:v>
                </c:pt>
                <c:pt idx="1259">
                  <c:v>2245.6042957789127</c:v>
                </c:pt>
                <c:pt idx="1260">
                  <c:v>2238.4076548842277</c:v>
                </c:pt>
                <c:pt idx="1261">
                  <c:v>2240.830086601934</c:v>
                </c:pt>
                <c:pt idx="1262">
                  <c:v>2224.9833457819409</c:v>
                </c:pt>
                <c:pt idx="1263">
                  <c:v>2291.125825140804</c:v>
                </c:pt>
                <c:pt idx="1264">
                  <c:v>2296.5157357126996</c:v>
                </c:pt>
                <c:pt idx="1265">
                  <c:v>2293.7804065647902</c:v>
                </c:pt>
                <c:pt idx="1266">
                  <c:v>2296.6671376950562</c:v>
                </c:pt>
                <c:pt idx="1267">
                  <c:v>2292.3370409996569</c:v>
                </c:pt>
                <c:pt idx="1268">
                  <c:v>2293.5684437894906</c:v>
                </c:pt>
                <c:pt idx="1269">
                  <c:v>2292.4682560510323</c:v>
                </c:pt>
                <c:pt idx="1270">
                  <c:v>2294.1942386498981</c:v>
                </c:pt>
                <c:pt idx="1271">
                  <c:v>2282.6775945253044</c:v>
                </c:pt>
                <c:pt idx="1272">
                  <c:v>2286.0387185336212</c:v>
                </c:pt>
                <c:pt idx="1273">
                  <c:v>2267.8502937198459</c:v>
                </c:pt>
                <c:pt idx="1274">
                  <c:v>2276.0058138361223</c:v>
                </c:pt>
                <c:pt idx="1275">
                  <c:v>2284.5953529684884</c:v>
                </c:pt>
                <c:pt idx="1276">
                  <c:v>2288.8144215434927</c:v>
                </c:pt>
                <c:pt idx="1277">
                  <c:v>2319.2765003936456</c:v>
                </c:pt>
                <c:pt idx="1278">
                  <c:v>2315.9759371782711</c:v>
                </c:pt>
                <c:pt idx="1279">
                  <c:v>2323.6873448129681</c:v>
                </c:pt>
                <c:pt idx="1280">
                  <c:v>2323.8084663988534</c:v>
                </c:pt>
                <c:pt idx="1281">
                  <c:v>2328.6634232997558</c:v>
                </c:pt>
                <c:pt idx="1282">
                  <c:v>2319.1856592042313</c:v>
                </c:pt>
                <c:pt idx="1283">
                  <c:v>2272.2611381391685</c:v>
                </c:pt>
                <c:pt idx="1284">
                  <c:v>2251.4181319014074</c:v>
                </c:pt>
                <c:pt idx="1285">
                  <c:v>2243.2928921816019</c:v>
                </c:pt>
                <c:pt idx="1286">
                  <c:v>2247.8854189797526</c:v>
                </c:pt>
                <c:pt idx="1287">
                  <c:v>2237.216625956356</c:v>
                </c:pt>
                <c:pt idx="1288">
                  <c:v>2208.0868845509417</c:v>
                </c:pt>
                <c:pt idx="1289">
                  <c:v>2215.8386660476012</c:v>
                </c:pt>
                <c:pt idx="1290">
                  <c:v>2196.3784645820297</c:v>
                </c:pt>
                <c:pt idx="1291">
                  <c:v>2203.2622080465108</c:v>
                </c:pt>
                <c:pt idx="1292">
                  <c:v>2217.5646486464666</c:v>
                </c:pt>
                <c:pt idx="1293">
                  <c:v>2239.8005531219087</c:v>
                </c:pt>
                <c:pt idx="1294">
                  <c:v>2249.6214950441085</c:v>
                </c:pt>
                <c:pt idx="1295">
                  <c:v>2243.0506490098314</c:v>
                </c:pt>
                <c:pt idx="1296">
                  <c:v>2234.6528857217841</c:v>
                </c:pt>
                <c:pt idx="1297">
                  <c:v>2279.8211437915097</c:v>
                </c:pt>
                <c:pt idx="1298">
                  <c:v>2298.9987282233483</c:v>
                </c:pt>
                <c:pt idx="1299">
                  <c:v>2257.7972020913662</c:v>
                </c:pt>
                <c:pt idx="1300">
                  <c:v>2274.1284292549008</c:v>
                </c:pt>
                <c:pt idx="1301">
                  <c:v>2281.9306780790121</c:v>
                </c:pt>
                <c:pt idx="1302">
                  <c:v>2287.0278781516845</c:v>
                </c:pt>
                <c:pt idx="1303">
                  <c:v>2289.5714314552761</c:v>
                </c:pt>
                <c:pt idx="1304">
                  <c:v>2257.0401921795828</c:v>
                </c:pt>
                <c:pt idx="1305">
                  <c:v>2259.5332781557222</c:v>
                </c:pt>
                <c:pt idx="1306">
                  <c:v>2253.0734602418397</c:v>
                </c:pt>
                <c:pt idx="1307">
                  <c:v>2246.108969053435</c:v>
                </c:pt>
                <c:pt idx="1308">
                  <c:v>2254.5471062034439</c:v>
                </c:pt>
                <c:pt idx="1309">
                  <c:v>2236.3284009931972</c:v>
                </c:pt>
                <c:pt idx="1310">
                  <c:v>2237.3377475422412</c:v>
                </c:pt>
                <c:pt idx="1311">
                  <c:v>2263.6413186103318</c:v>
                </c:pt>
                <c:pt idx="1312">
                  <c:v>2272.3923531905443</c:v>
                </c:pt>
                <c:pt idx="1313">
                  <c:v>2281.7590891656741</c:v>
                </c:pt>
                <c:pt idx="1314">
                  <c:v>2287.7344207360156</c:v>
                </c:pt>
                <c:pt idx="1315">
                  <c:v>2279.5385267577772</c:v>
                </c:pt>
                <c:pt idx="1316">
                  <c:v>2282.5968468013807</c:v>
                </c:pt>
                <c:pt idx="1317">
                  <c:v>2283.1519874033552</c:v>
                </c:pt>
                <c:pt idx="1318">
                  <c:v>2272.6345963623153</c:v>
                </c:pt>
                <c:pt idx="1319">
                  <c:v>2272.6345963623153</c:v>
                </c:pt>
                <c:pt idx="1320">
                  <c:v>2275.2185235278685</c:v>
                </c:pt>
                <c:pt idx="1321">
                  <c:v>2293.4776026000768</c:v>
                </c:pt>
                <c:pt idx="1322">
                  <c:v>2280.537779841331</c:v>
                </c:pt>
                <c:pt idx="1323">
                  <c:v>2314.7041605264753</c:v>
                </c:pt>
                <c:pt idx="1324">
                  <c:v>2326.5437955467632</c:v>
                </c:pt>
                <c:pt idx="1325">
                  <c:v>2323.3542604517838</c:v>
                </c:pt>
                <c:pt idx="1326">
                  <c:v>2326.7759452530431</c:v>
                </c:pt>
                <c:pt idx="1327">
                  <c:v>2302.7030300583406</c:v>
                </c:pt>
                <c:pt idx="1328">
                  <c:v>2278.3374043644144</c:v>
                </c:pt>
                <c:pt idx="1329">
                  <c:v>2256.1519672164245</c:v>
                </c:pt>
                <c:pt idx="1330">
                  <c:v>2274.1486161858816</c:v>
                </c:pt>
                <c:pt idx="1331">
                  <c:v>2269.2532854230171</c:v>
                </c:pt>
                <c:pt idx="1332">
                  <c:v>2239.0839170720874</c:v>
                </c:pt>
                <c:pt idx="1333">
                  <c:v>2248.1074752205423</c:v>
                </c:pt>
                <c:pt idx="1334">
                  <c:v>2251.6200012112158</c:v>
                </c:pt>
                <c:pt idx="1335">
                  <c:v>2257.3429961442962</c:v>
                </c:pt>
                <c:pt idx="1336">
                  <c:v>2249.7527100954844</c:v>
                </c:pt>
                <c:pt idx="1337">
                  <c:v>2235.1474655308152</c:v>
                </c:pt>
                <c:pt idx="1338">
                  <c:v>2230.5953125946262</c:v>
                </c:pt>
                <c:pt idx="1339">
                  <c:v>2208.662212083897</c:v>
                </c:pt>
                <c:pt idx="1340">
                  <c:v>2200.8599632597857</c:v>
                </c:pt>
                <c:pt idx="1341">
                  <c:v>2211.6599713345581</c:v>
                </c:pt>
                <c:pt idx="1342">
                  <c:v>2203.6255728041665</c:v>
                </c:pt>
                <c:pt idx="1343">
                  <c:v>2051.133496174577</c:v>
                </c:pt>
                <c:pt idx="1344">
                  <c:v>1997.8803722470075</c:v>
                </c:pt>
                <c:pt idx="1345">
                  <c:v>1859.6503623554113</c:v>
                </c:pt>
                <c:pt idx="1346">
                  <c:v>1799.4731211013989</c:v>
                </c:pt>
                <c:pt idx="1347">
                  <c:v>1923.7438682197146</c:v>
                </c:pt>
                <c:pt idx="1348">
                  <c:v>2025.1428225366899</c:v>
                </c:pt>
                <c:pt idx="1349">
                  <c:v>2051.1839635020287</c:v>
                </c:pt>
                <c:pt idx="1350">
                  <c:v>2015.8770212164645</c:v>
                </c:pt>
                <c:pt idx="1351">
                  <c:v>1977.4209176978825</c:v>
                </c:pt>
                <c:pt idx="1352">
                  <c:v>1994.6403698245758</c:v>
                </c:pt>
                <c:pt idx="1353">
                  <c:v>2018.0370228314189</c:v>
                </c:pt>
                <c:pt idx="1354">
                  <c:v>2000.0403738619618</c:v>
                </c:pt>
                <c:pt idx="1355">
                  <c:v>1984.334941558835</c:v>
                </c:pt>
                <c:pt idx="1356">
                  <c:v>2020.6007630659913</c:v>
                </c:pt>
                <c:pt idx="1357">
                  <c:v>2039.162646102913</c:v>
                </c:pt>
                <c:pt idx="1358">
                  <c:v>2049.1248965419791</c:v>
                </c:pt>
                <c:pt idx="1359">
                  <c:v>2043.3312473504654</c:v>
                </c:pt>
                <c:pt idx="1360">
                  <c:v>2050.4976078486789</c:v>
                </c:pt>
                <c:pt idx="1361">
                  <c:v>2050.4976078486789</c:v>
                </c:pt>
                <c:pt idx="1362">
                  <c:v>2063.5686456588005</c:v>
                </c:pt>
                <c:pt idx="1363">
                  <c:v>2069.1705190059956</c:v>
                </c:pt>
                <c:pt idx="1364">
                  <c:v>2068.3327613702886</c:v>
                </c:pt>
                <c:pt idx="1365">
                  <c:v>2097.3716615862891</c:v>
                </c:pt>
                <c:pt idx="1366">
                  <c:v>2109.6554090881564</c:v>
                </c:pt>
                <c:pt idx="1367">
                  <c:v>2149.8072148091328</c:v>
                </c:pt>
                <c:pt idx="1368">
                  <c:v>2197.7309889577491</c:v>
                </c:pt>
                <c:pt idx="1369">
                  <c:v>2246.9871005511031</c:v>
                </c:pt>
                <c:pt idx="1370">
                  <c:v>2246.9971940165938</c:v>
                </c:pt>
                <c:pt idx="1371">
                  <c:v>2206.2599672971719</c:v>
                </c:pt>
                <c:pt idx="1372">
                  <c:v>2200.1937945374166</c:v>
                </c:pt>
                <c:pt idx="1373">
                  <c:v>2233.9968104649051</c:v>
                </c:pt>
                <c:pt idx="1374">
                  <c:v>2224.9530653854695</c:v>
                </c:pt>
                <c:pt idx="1375">
                  <c:v>2196.227062599673</c:v>
                </c:pt>
                <c:pt idx="1376">
                  <c:v>2190.5545349940448</c:v>
                </c:pt>
                <c:pt idx="1377">
                  <c:v>2215.8790399095628</c:v>
                </c:pt>
                <c:pt idx="1378">
                  <c:v>2240.8704604638956</c:v>
                </c:pt>
                <c:pt idx="1379">
                  <c:v>2234.9657831519876</c:v>
                </c:pt>
                <c:pt idx="1380">
                  <c:v>2243.4947614914104</c:v>
                </c:pt>
                <c:pt idx="1381">
                  <c:v>2213.9007206734364</c:v>
                </c:pt>
                <c:pt idx="1382">
                  <c:v>2201.3545430688173</c:v>
                </c:pt>
                <c:pt idx="1383">
                  <c:v>2225.8311968831376</c:v>
                </c:pt>
                <c:pt idx="1384">
                  <c:v>2215.7680117891678</c:v>
                </c:pt>
                <c:pt idx="1385">
                  <c:v>2210.1055776490298</c:v>
                </c:pt>
                <c:pt idx="1386">
                  <c:v>2181.046490502049</c:v>
                </c:pt>
                <c:pt idx="1387">
                  <c:v>2167.0468538668069</c:v>
                </c:pt>
                <c:pt idx="1388">
                  <c:v>2179.2498536447506</c:v>
                </c:pt>
                <c:pt idx="1389">
                  <c:v>2191.4225730262228</c:v>
                </c:pt>
                <c:pt idx="1390">
                  <c:v>2221.9553061348083</c:v>
                </c:pt>
                <c:pt idx="1391">
                  <c:v>2212.2655792639848</c:v>
                </c:pt>
                <c:pt idx="1392">
                  <c:v>2264.6607586248665</c:v>
                </c:pt>
                <c:pt idx="1393">
                  <c:v>2265.9022548801909</c:v>
                </c:pt>
                <c:pt idx="1394">
                  <c:v>2253.6891616367566</c:v>
                </c:pt>
                <c:pt idx="1395">
                  <c:v>2259.1901003290473</c:v>
                </c:pt>
                <c:pt idx="1396">
                  <c:v>2263.6110382138604</c:v>
                </c:pt>
                <c:pt idx="1397">
                  <c:v>2263.1164584048288</c:v>
                </c:pt>
                <c:pt idx="1398">
                  <c:v>2268.4256212528012</c:v>
                </c:pt>
                <c:pt idx="1399">
                  <c:v>2265.3168338817454</c:v>
                </c:pt>
                <c:pt idx="1400">
                  <c:v>2265.0745907099745</c:v>
                </c:pt>
                <c:pt idx="1401">
                  <c:v>2275.743383733371</c:v>
                </c:pt>
                <c:pt idx="1402">
                  <c:v>2298.5647092072595</c:v>
                </c:pt>
                <c:pt idx="1403">
                  <c:v>2298.1508771221511</c:v>
                </c:pt>
                <c:pt idx="1404">
                  <c:v>2310.2428487797001</c:v>
                </c:pt>
                <c:pt idx="1405">
                  <c:v>2313.9976179421446</c:v>
                </c:pt>
                <c:pt idx="1406">
                  <c:v>2337.4346448109495</c:v>
                </c:pt>
                <c:pt idx="1407">
                  <c:v>2361.4873730746713</c:v>
                </c:pt>
                <c:pt idx="1408">
                  <c:v>2378.6462644084222</c:v>
                </c:pt>
                <c:pt idx="1409">
                  <c:v>2383.9049599289419</c:v>
                </c:pt>
                <c:pt idx="1410">
                  <c:v>2386.4888870944951</c:v>
                </c:pt>
                <c:pt idx="1411">
                  <c:v>2393.2817893695619</c:v>
                </c:pt>
                <c:pt idx="1412">
                  <c:v>2419.7771362819713</c:v>
                </c:pt>
                <c:pt idx="1413">
                  <c:v>2407.4832953146133</c:v>
                </c:pt>
                <c:pt idx="1414">
                  <c:v>2420.5139592627734</c:v>
                </c:pt>
                <c:pt idx="1415">
                  <c:v>2423.7842420816764</c:v>
                </c:pt>
                <c:pt idx="1416">
                  <c:v>2437.5719159416194</c:v>
                </c:pt>
                <c:pt idx="1417">
                  <c:v>2428.1748995700186</c:v>
                </c:pt>
                <c:pt idx="1418">
                  <c:v>2444.7786503017946</c:v>
                </c:pt>
                <c:pt idx="1419">
                  <c:v>2457.1027716656235</c:v>
                </c:pt>
                <c:pt idx="1420">
                  <c:v>2468.1147425156955</c:v>
                </c:pt>
                <c:pt idx="1421">
                  <c:v>2486.1113914851526</c:v>
                </c:pt>
                <c:pt idx="1422">
                  <c:v>2511.1734662979188</c:v>
                </c:pt>
                <c:pt idx="1423">
                  <c:v>2387.9827199870801</c:v>
                </c:pt>
                <c:pt idx="1424">
                  <c:v>2428.3061146213945</c:v>
                </c:pt>
                <c:pt idx="1425">
                  <c:v>2400.4683367987564</c:v>
                </c:pt>
                <c:pt idx="1426">
                  <c:v>2415.0231140359729</c:v>
                </c:pt>
                <c:pt idx="1427">
                  <c:v>2452.2478147647212</c:v>
                </c:pt>
                <c:pt idx="1428">
                  <c:v>2489.199991925228</c:v>
                </c:pt>
                <c:pt idx="1429">
                  <c:v>2535.9428306114623</c:v>
                </c:pt>
                <c:pt idx="1430">
                  <c:v>2574.893513939076</c:v>
                </c:pt>
                <c:pt idx="1431">
                  <c:v>2570.4322021923008</c:v>
                </c:pt>
                <c:pt idx="1432">
                  <c:v>2583.3114641581042</c:v>
                </c:pt>
                <c:pt idx="1433">
                  <c:v>2610.6142883097486</c:v>
                </c:pt>
                <c:pt idx="1434">
                  <c:v>2615.8225165028161</c:v>
                </c:pt>
                <c:pt idx="1435">
                  <c:v>2675.0105981387651</c:v>
                </c:pt>
                <c:pt idx="1436">
                  <c:v>2640.1679552657611</c:v>
                </c:pt>
                <c:pt idx="1437">
                  <c:v>2652.2902073197815</c:v>
                </c:pt>
                <c:pt idx="1438">
                  <c:v>2687.0521024688619</c:v>
                </c:pt>
                <c:pt idx="1439">
                  <c:v>2698.0438863879526</c:v>
                </c:pt>
                <c:pt idx="1440">
                  <c:v>2766.8712275672729</c:v>
                </c:pt>
                <c:pt idx="1441">
                  <c:v>2683.166118255042</c:v>
                </c:pt>
                <c:pt idx="1442">
                  <c:v>2603.8112925691908</c:v>
                </c:pt>
                <c:pt idx="1443">
                  <c:v>2700.4259442436969</c:v>
                </c:pt>
                <c:pt idx="1444">
                  <c:v>2734.4106425500136</c:v>
                </c:pt>
                <c:pt idx="1445">
                  <c:v>2763.2173930597332</c:v>
                </c:pt>
                <c:pt idx="1446">
                  <c:v>2773.6237559803785</c:v>
                </c:pt>
                <c:pt idx="1447">
                  <c:v>2767.9007610472981</c:v>
                </c:pt>
                <c:pt idx="1448">
                  <c:v>2798.4738680178452</c:v>
                </c:pt>
                <c:pt idx="1449">
                  <c:v>2739.962048569756</c:v>
                </c:pt>
                <c:pt idx="1450">
                  <c:v>2665.1492823546037</c:v>
                </c:pt>
                <c:pt idx="1451">
                  <c:v>2698.4577184730606</c:v>
                </c:pt>
                <c:pt idx="1452">
                  <c:v>2701.1022064315566</c:v>
                </c:pt>
                <c:pt idx="1453">
                  <c:v>2712.6794113490928</c:v>
                </c:pt>
                <c:pt idx="1454">
                  <c:v>2715.5863294103401</c:v>
                </c:pt>
                <c:pt idx="1455">
                  <c:v>2743.504854956901</c:v>
                </c:pt>
                <c:pt idx="1456">
                  <c:v>2763.2173930597332</c:v>
                </c:pt>
                <c:pt idx="1457">
                  <c:v>2729.575872580092</c:v>
                </c:pt>
                <c:pt idx="1458">
                  <c:v>2712.3564204533982</c:v>
                </c:pt>
                <c:pt idx="1459">
                  <c:v>2705.5433312473506</c:v>
                </c:pt>
                <c:pt idx="1460">
                  <c:v>2650.5844116518965</c:v>
                </c:pt>
                <c:pt idx="1461">
                  <c:v>2648.2528211236049</c:v>
                </c:pt>
                <c:pt idx="1462">
                  <c:v>2704.180713406141</c:v>
                </c:pt>
                <c:pt idx="1463">
                  <c:v>2693.2494902799926</c:v>
                </c:pt>
                <c:pt idx="1464">
                  <c:v>2662.6763833094456</c:v>
                </c:pt>
                <c:pt idx="1465">
                  <c:v>2653.1279649554881</c:v>
                </c:pt>
                <c:pt idx="1466">
                  <c:v>2630.5589761188608</c:v>
                </c:pt>
                <c:pt idx="1467">
                  <c:v>2639.1384217857358</c:v>
                </c:pt>
                <c:pt idx="1468">
                  <c:v>2622.5548579849406</c:v>
                </c:pt>
                <c:pt idx="1469">
                  <c:v>2603.1350303813315</c:v>
                </c:pt>
                <c:pt idx="1470">
                  <c:v>2678.9167692835663</c:v>
                </c:pt>
                <c:pt idx="1471">
                  <c:v>2659.4767547489755</c:v>
                </c:pt>
                <c:pt idx="1472">
                  <c:v>2674.0012515897206</c:v>
                </c:pt>
                <c:pt idx="1473">
                  <c:v>2698.0943537154048</c:v>
                </c:pt>
                <c:pt idx="1474">
                  <c:v>2718.56390173002</c:v>
                </c:pt>
                <c:pt idx="1475">
                  <c:v>2724.8925045925266</c:v>
                </c:pt>
                <c:pt idx="1476">
                  <c:v>2716.2827785291806</c:v>
                </c:pt>
                <c:pt idx="1477">
                  <c:v>2725.9624119345135</c:v>
                </c:pt>
                <c:pt idx="1478">
                  <c:v>2750.3885984213821</c:v>
                </c:pt>
                <c:pt idx="1479">
                  <c:v>2716.7369844762502</c:v>
                </c:pt>
                <c:pt idx="1480">
                  <c:v>2567.6564991824293</c:v>
                </c:pt>
                <c:pt idx="1481">
                  <c:v>2638.2703837535582</c:v>
                </c:pt>
                <c:pt idx="1482">
                  <c:v>2676.3732159799747</c:v>
                </c:pt>
                <c:pt idx="1483">
                  <c:v>2681.2079859498963</c:v>
                </c:pt>
                <c:pt idx="1484">
                  <c:v>2677.7863011486361</c:v>
                </c:pt>
                <c:pt idx="1485">
                  <c:v>2614.9645719361288</c:v>
                </c:pt>
                <c:pt idx="1486">
                  <c:v>2680.0270504875148</c:v>
                </c:pt>
                <c:pt idx="1487">
                  <c:v>2714.2539919656015</c:v>
                </c:pt>
                <c:pt idx="1488">
                  <c:v>2710.2973534933485</c:v>
                </c:pt>
                <c:pt idx="1489">
                  <c:v>2685.1747178876394</c:v>
                </c:pt>
                <c:pt idx="1490">
                  <c:v>2637.2408502735334</c:v>
                </c:pt>
                <c:pt idx="1491">
                  <c:v>2663.7563841169231</c:v>
                </c:pt>
                <c:pt idx="1492">
                  <c:v>2635.4644003472154</c:v>
                </c:pt>
                <c:pt idx="1493">
                  <c:v>2608.9589599693163</c:v>
                </c:pt>
                <c:pt idx="1494">
                  <c:v>2550.3361124008316</c:v>
                </c:pt>
                <c:pt idx="1495">
                  <c:v>2513.0811312756123</c:v>
                </c:pt>
                <c:pt idx="1496">
                  <c:v>2532.9147909643298</c:v>
                </c:pt>
                <c:pt idx="1497">
                  <c:v>2598.1185780325818</c:v>
                </c:pt>
                <c:pt idx="1498">
                  <c:v>2590.9724044653494</c:v>
                </c:pt>
                <c:pt idx="1499">
                  <c:v>2601.2475523346184</c:v>
                </c:pt>
                <c:pt idx="1500">
                  <c:v>2623.2311201728003</c:v>
                </c:pt>
                <c:pt idx="1501">
                  <c:v>2627.8741142984031</c:v>
                </c:pt>
                <c:pt idx="1502">
                  <c:v>2600.6015705432305</c:v>
                </c:pt>
                <c:pt idx="1503">
                  <c:v>2589.276702262955</c:v>
                </c:pt>
                <c:pt idx="1504">
                  <c:v>2587.2983830268286</c:v>
                </c:pt>
                <c:pt idx="1505">
                  <c:v>2580.6366958031372</c:v>
                </c:pt>
                <c:pt idx="1506">
                  <c:v>2555.2112562327152</c:v>
                </c:pt>
                <c:pt idx="1507">
                  <c:v>2582.120435230232</c:v>
                </c:pt>
                <c:pt idx="1508">
                  <c:v>2597.4322223792319</c:v>
                </c:pt>
                <c:pt idx="1509">
                  <c:v>2584.7750166542182</c:v>
                </c:pt>
                <c:pt idx="1510">
                  <c:v>2569.160425540505</c:v>
                </c:pt>
                <c:pt idx="1511">
                  <c:v>2569.5036033671804</c:v>
                </c:pt>
                <c:pt idx="1512">
                  <c:v>2626.4509356642511</c:v>
                </c:pt>
                <c:pt idx="1513">
                  <c:v>2649.1713264832347</c:v>
                </c:pt>
                <c:pt idx="1514">
                  <c:v>2622.8475684841633</c:v>
                </c:pt>
                <c:pt idx="1515">
                  <c:v>2600.5006358883261</c:v>
                </c:pt>
                <c:pt idx="1516">
                  <c:v>2574.5200557159296</c:v>
                </c:pt>
                <c:pt idx="1517">
                  <c:v>2565.3753759815895</c:v>
                </c:pt>
                <c:pt idx="1518">
                  <c:v>2553.1320023416838</c:v>
                </c:pt>
                <c:pt idx="1519">
                  <c:v>2479.8130690191169</c:v>
                </c:pt>
                <c:pt idx="1520">
                  <c:v>2477.1685810606214</c:v>
                </c:pt>
                <c:pt idx="1521">
                  <c:v>2547.6411571148842</c:v>
                </c:pt>
                <c:pt idx="1522">
                  <c:v>2545.1480711387449</c:v>
                </c:pt>
                <c:pt idx="1523">
                  <c:v>2543.4927427983125</c:v>
                </c:pt>
                <c:pt idx="1524">
                  <c:v>2559.9652784787131</c:v>
                </c:pt>
                <c:pt idx="1525">
                  <c:v>2606.99073419868</c:v>
                </c:pt>
                <c:pt idx="1526">
                  <c:v>2611.441952479965</c:v>
                </c:pt>
                <c:pt idx="1527">
                  <c:v>2625.1085047540228</c:v>
                </c:pt>
                <c:pt idx="1528">
                  <c:v>2592.3653027030305</c:v>
                </c:pt>
                <c:pt idx="1529">
                  <c:v>2584.2602499142058</c:v>
                </c:pt>
                <c:pt idx="1530">
                  <c:v>2599.0269899267214</c:v>
                </c:pt>
                <c:pt idx="1531">
                  <c:v>2627.379534489372</c:v>
                </c:pt>
                <c:pt idx="1532">
                  <c:v>2635.2221571754449</c:v>
                </c:pt>
                <c:pt idx="1533">
                  <c:v>2622.5447645194504</c:v>
                </c:pt>
                <c:pt idx="1534">
                  <c:v>2646.9204836788663</c:v>
                </c:pt>
                <c:pt idx="1535">
                  <c:v>2697.4382784585259</c:v>
                </c:pt>
                <c:pt idx="1536">
                  <c:v>2679.8453681086867</c:v>
                </c:pt>
                <c:pt idx="1537">
                  <c:v>2661.4651674505926</c:v>
                </c:pt>
                <c:pt idx="1538">
                  <c:v>2725.5687667803863</c:v>
                </c:pt>
                <c:pt idx="1539">
                  <c:v>2716.4442739770275</c:v>
                </c:pt>
                <c:pt idx="1540">
                  <c:v>2687.9100470355493</c:v>
                </c:pt>
                <c:pt idx="1541">
                  <c:v>2676.8879827199871</c:v>
                </c:pt>
                <c:pt idx="1542">
                  <c:v>2733.0076508468419</c:v>
                </c:pt>
                <c:pt idx="1543">
                  <c:v>2761.6831863051862</c:v>
                </c:pt>
                <c:pt idx="1544">
                  <c:v>2750.4289722833441</c:v>
                </c:pt>
                <c:pt idx="1545">
                  <c:v>2736.7018592163436</c:v>
                </c:pt>
                <c:pt idx="1546">
                  <c:v>2744.7766316086968</c:v>
                </c:pt>
                <c:pt idx="1547">
                  <c:v>2726.7900761047299</c:v>
                </c:pt>
                <c:pt idx="1548">
                  <c:v>2677.0595716333246</c:v>
                </c:pt>
                <c:pt idx="1549">
                  <c:v>2697.2969699416599</c:v>
                </c:pt>
                <c:pt idx="1550">
                  <c:v>2706.8958556230696</c:v>
                </c:pt>
                <c:pt idx="1551">
                  <c:v>2756.8686032662458</c:v>
                </c:pt>
                <c:pt idx="1552">
                  <c:v>2792.932555463593</c:v>
                </c:pt>
                <c:pt idx="1553">
                  <c:v>2752.9624321214446</c:v>
                </c:pt>
                <c:pt idx="1554">
                  <c:v>2762.3291680965744</c:v>
                </c:pt>
                <c:pt idx="1555">
                  <c:v>2757.5145850576337</c:v>
                </c:pt>
                <c:pt idx="1556">
                  <c:v>2710.9837091466989</c:v>
                </c:pt>
                <c:pt idx="1557">
                  <c:v>2652.1488988029155</c:v>
                </c:pt>
                <c:pt idx="1558">
                  <c:v>2678.2506005611967</c:v>
                </c:pt>
                <c:pt idx="1559">
                  <c:v>2673.1836808849948</c:v>
                </c:pt>
                <c:pt idx="1560">
                  <c:v>2743.888406645538</c:v>
                </c:pt>
                <c:pt idx="1561">
                  <c:v>2766.0132830005855</c:v>
                </c:pt>
                <c:pt idx="1562">
                  <c:v>2761.2794476855684</c:v>
                </c:pt>
                <c:pt idx="1563">
                  <c:v>2764.3377677291719</c:v>
                </c:pt>
                <c:pt idx="1564">
                  <c:v>2772.7759048791813</c:v>
                </c:pt>
                <c:pt idx="1565">
                  <c:v>2768.4659951147628</c:v>
                </c:pt>
                <c:pt idx="1566">
                  <c:v>2783.6465672123868</c:v>
                </c:pt>
                <c:pt idx="1567">
                  <c:v>2796.4047075923049</c:v>
                </c:pt>
                <c:pt idx="1568">
                  <c:v>2731.0999858691484</c:v>
                </c:pt>
                <c:pt idx="1569">
                  <c:v>2681.2382663463673</c:v>
                </c:pt>
                <c:pt idx="1570">
                  <c:v>2648.5657185538084</c:v>
                </c:pt>
                <c:pt idx="1571">
                  <c:v>2604.7600783252924</c:v>
                </c:pt>
                <c:pt idx="1572">
                  <c:v>2563.2456547631068</c:v>
                </c:pt>
                <c:pt idx="1573">
                  <c:v>2385.4795405454511</c:v>
                </c:pt>
                <c:pt idx="1574">
                  <c:v>2491.1177503684116</c:v>
                </c:pt>
                <c:pt idx="1575">
                  <c:v>2575.2366917657509</c:v>
                </c:pt>
                <c:pt idx="1576">
                  <c:v>2537.5073177624809</c:v>
                </c:pt>
                <c:pt idx="1577">
                  <c:v>2518.6830046228074</c:v>
                </c:pt>
                <c:pt idx="1578">
                  <c:v>2520.4392676181442</c:v>
                </c:pt>
                <c:pt idx="1579">
                  <c:v>2546.339100066617</c:v>
                </c:pt>
                <c:pt idx="1580">
                  <c:v>2548.9835880251126</c:v>
                </c:pt>
                <c:pt idx="1581">
                  <c:v>2526.0916082927911</c:v>
                </c:pt>
                <c:pt idx="1582">
                  <c:v>2489.199991925228</c:v>
                </c:pt>
                <c:pt idx="1583">
                  <c:v>2374.6997194016594</c:v>
                </c:pt>
                <c:pt idx="1584">
                  <c:v>2441.9121061025094</c:v>
                </c:pt>
                <c:pt idx="1585">
                  <c:v>2520.0658093949978</c:v>
                </c:pt>
                <c:pt idx="1586">
                  <c:v>2480.8325090336521</c:v>
                </c:pt>
                <c:pt idx="1587">
                  <c:v>2533.278155721986</c:v>
                </c:pt>
                <c:pt idx="1588">
                  <c:v>2503.6336475765588</c:v>
                </c:pt>
                <c:pt idx="1589">
                  <c:v>2524.9510466923716</c:v>
                </c:pt>
              </c:numCache>
            </c:numRef>
          </c:val>
          <c:smooth val="0"/>
          <c:extLst>
            <c:ext xmlns:c16="http://schemas.microsoft.com/office/drawing/2014/chart" uri="{C3380CC4-5D6E-409C-BE32-E72D297353CC}">
              <c16:uniqueId val="{00000001-4431-4AA3-8E67-C58892D94895}"/>
            </c:ext>
          </c:extLst>
        </c:ser>
        <c:dLbls>
          <c:showLegendKey val="0"/>
          <c:showVal val="0"/>
          <c:showCatName val="0"/>
          <c:showSerName val="0"/>
          <c:showPercent val="0"/>
          <c:showBubbleSize val="0"/>
        </c:dLbls>
        <c:smooth val="0"/>
        <c:axId val="1686447919"/>
        <c:axId val="1686450319"/>
      </c:lineChart>
      <c:dateAx>
        <c:axId val="1686447919"/>
        <c:scaling>
          <c:orientation val="minMax"/>
        </c:scaling>
        <c:delete val="0"/>
        <c:axPos val="b"/>
        <c:numFmt formatCode="[$-409]mmm\-yy;@" sourceLinked="0"/>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1686450319"/>
        <c:crosses val="autoZero"/>
        <c:auto val="1"/>
        <c:lblOffset val="100"/>
        <c:baseTimeUnit val="days"/>
        <c:majorUnit val="1"/>
        <c:majorTimeUnit val="months"/>
      </c:dateAx>
      <c:valAx>
        <c:axId val="1686450319"/>
        <c:scaling>
          <c:orientation val="minMax"/>
        </c:scaling>
        <c:delete val="0"/>
        <c:axPos val="l"/>
        <c:numFmt formatCode="_(* #,##0.00_);_(* \(#,##0.00\);_(* &quot;-&quot;??_);_(@_)" sourceLinked="1"/>
        <c:majorTickMark val="none"/>
        <c:minorTickMark val="none"/>
        <c:tickLblPos val="nextTo"/>
        <c:spPr>
          <a:noFill/>
          <a:ln>
            <a:solidFill>
              <a:schemeClr val="tx1"/>
            </a:solid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1686447919"/>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700" b="1"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700"/>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'FUE-VND'!$B$1</c:f>
              <c:strCache>
                <c:ptCount val="1"/>
                <c:pt idx="0">
                  <c:v> VNDiamond </c:v>
                </c:pt>
              </c:strCache>
            </c:strRef>
          </c:tx>
          <c:spPr>
            <a:ln w="19050" cap="rnd">
              <a:solidFill>
                <a:schemeClr val="accent1"/>
              </a:solidFill>
              <a:prstDash val="sysDash"/>
              <a:round/>
            </a:ln>
            <a:effectLst/>
          </c:spPr>
          <c:marker>
            <c:symbol val="none"/>
          </c:marker>
          <c:cat>
            <c:numRef>
              <c:f>'FUE-VND'!$A$2:$A$470</c:f>
              <c:numCache>
                <c:formatCode>m/d/yyyy</c:formatCode>
                <c:ptCount val="469"/>
                <c:pt idx="0">
                  <c:v>45433</c:v>
                </c:pt>
                <c:pt idx="1">
                  <c:v>45434</c:v>
                </c:pt>
                <c:pt idx="2">
                  <c:v>45435</c:v>
                </c:pt>
                <c:pt idx="3">
                  <c:v>45436</c:v>
                </c:pt>
                <c:pt idx="4">
                  <c:v>45439</c:v>
                </c:pt>
                <c:pt idx="5">
                  <c:v>45440</c:v>
                </c:pt>
                <c:pt idx="6">
                  <c:v>45441</c:v>
                </c:pt>
                <c:pt idx="7">
                  <c:v>45442</c:v>
                </c:pt>
                <c:pt idx="8">
                  <c:v>45443</c:v>
                </c:pt>
                <c:pt idx="9">
                  <c:v>45446</c:v>
                </c:pt>
                <c:pt idx="10">
                  <c:v>45447</c:v>
                </c:pt>
                <c:pt idx="11">
                  <c:v>45448</c:v>
                </c:pt>
                <c:pt idx="12">
                  <c:v>45449</c:v>
                </c:pt>
                <c:pt idx="13">
                  <c:v>45450</c:v>
                </c:pt>
                <c:pt idx="14">
                  <c:v>45453</c:v>
                </c:pt>
                <c:pt idx="15">
                  <c:v>45454</c:v>
                </c:pt>
                <c:pt idx="16">
                  <c:v>45455</c:v>
                </c:pt>
                <c:pt idx="17">
                  <c:v>45456</c:v>
                </c:pt>
                <c:pt idx="18">
                  <c:v>45457</c:v>
                </c:pt>
                <c:pt idx="19">
                  <c:v>45460</c:v>
                </c:pt>
                <c:pt idx="20">
                  <c:v>45461</c:v>
                </c:pt>
                <c:pt idx="21">
                  <c:v>45462</c:v>
                </c:pt>
                <c:pt idx="22">
                  <c:v>45463</c:v>
                </c:pt>
                <c:pt idx="23">
                  <c:v>45464</c:v>
                </c:pt>
                <c:pt idx="24">
                  <c:v>45467</c:v>
                </c:pt>
                <c:pt idx="25">
                  <c:v>45468</c:v>
                </c:pt>
                <c:pt idx="26">
                  <c:v>45469</c:v>
                </c:pt>
                <c:pt idx="27">
                  <c:v>45470</c:v>
                </c:pt>
                <c:pt idx="28">
                  <c:v>45471</c:v>
                </c:pt>
                <c:pt idx="29">
                  <c:v>45474</c:v>
                </c:pt>
                <c:pt idx="30">
                  <c:v>45475</c:v>
                </c:pt>
                <c:pt idx="31">
                  <c:v>45476</c:v>
                </c:pt>
                <c:pt idx="32">
                  <c:v>45477</c:v>
                </c:pt>
                <c:pt idx="33">
                  <c:v>45478</c:v>
                </c:pt>
                <c:pt idx="34">
                  <c:v>45481</c:v>
                </c:pt>
                <c:pt idx="35">
                  <c:v>45482</c:v>
                </c:pt>
                <c:pt idx="36">
                  <c:v>45483</c:v>
                </c:pt>
                <c:pt idx="37">
                  <c:v>45484</c:v>
                </c:pt>
                <c:pt idx="38">
                  <c:v>45485</c:v>
                </c:pt>
                <c:pt idx="39">
                  <c:v>45488</c:v>
                </c:pt>
                <c:pt idx="40">
                  <c:v>45489</c:v>
                </c:pt>
                <c:pt idx="41">
                  <c:v>45490</c:v>
                </c:pt>
                <c:pt idx="42">
                  <c:v>45491</c:v>
                </c:pt>
                <c:pt idx="43">
                  <c:v>45492</c:v>
                </c:pt>
                <c:pt idx="44">
                  <c:v>45495</c:v>
                </c:pt>
                <c:pt idx="45">
                  <c:v>45496</c:v>
                </c:pt>
                <c:pt idx="46">
                  <c:v>45497</c:v>
                </c:pt>
                <c:pt idx="47">
                  <c:v>45498</c:v>
                </c:pt>
                <c:pt idx="48">
                  <c:v>45499</c:v>
                </c:pt>
                <c:pt idx="49">
                  <c:v>45502</c:v>
                </c:pt>
                <c:pt idx="50">
                  <c:v>45503</c:v>
                </c:pt>
                <c:pt idx="51">
                  <c:v>45504</c:v>
                </c:pt>
                <c:pt idx="52">
                  <c:v>45505</c:v>
                </c:pt>
                <c:pt idx="53">
                  <c:v>45506</c:v>
                </c:pt>
                <c:pt idx="54">
                  <c:v>45509</c:v>
                </c:pt>
                <c:pt idx="55">
                  <c:v>45510</c:v>
                </c:pt>
                <c:pt idx="56">
                  <c:v>45511</c:v>
                </c:pt>
                <c:pt idx="57">
                  <c:v>45512</c:v>
                </c:pt>
                <c:pt idx="58">
                  <c:v>45513</c:v>
                </c:pt>
                <c:pt idx="59">
                  <c:v>45516</c:v>
                </c:pt>
                <c:pt idx="60">
                  <c:v>45517</c:v>
                </c:pt>
                <c:pt idx="61">
                  <c:v>45518</c:v>
                </c:pt>
                <c:pt idx="62">
                  <c:v>45519</c:v>
                </c:pt>
                <c:pt idx="63">
                  <c:v>45520</c:v>
                </c:pt>
                <c:pt idx="64">
                  <c:v>45523</c:v>
                </c:pt>
                <c:pt idx="65">
                  <c:v>45524</c:v>
                </c:pt>
                <c:pt idx="66">
                  <c:v>45525</c:v>
                </c:pt>
                <c:pt idx="67">
                  <c:v>45526</c:v>
                </c:pt>
                <c:pt idx="68">
                  <c:v>45527</c:v>
                </c:pt>
                <c:pt idx="69">
                  <c:v>45530</c:v>
                </c:pt>
                <c:pt idx="70">
                  <c:v>45531</c:v>
                </c:pt>
                <c:pt idx="71">
                  <c:v>45532</c:v>
                </c:pt>
                <c:pt idx="72">
                  <c:v>45533</c:v>
                </c:pt>
                <c:pt idx="73">
                  <c:v>45534</c:v>
                </c:pt>
                <c:pt idx="74">
                  <c:v>45539</c:v>
                </c:pt>
                <c:pt idx="75">
                  <c:v>45540</c:v>
                </c:pt>
                <c:pt idx="76">
                  <c:v>45541</c:v>
                </c:pt>
                <c:pt idx="77">
                  <c:v>45544</c:v>
                </c:pt>
                <c:pt idx="78">
                  <c:v>45545</c:v>
                </c:pt>
                <c:pt idx="79">
                  <c:v>45546</c:v>
                </c:pt>
                <c:pt idx="80">
                  <c:v>45547</c:v>
                </c:pt>
                <c:pt idx="81">
                  <c:v>45548</c:v>
                </c:pt>
                <c:pt idx="82">
                  <c:v>45551</c:v>
                </c:pt>
                <c:pt idx="83">
                  <c:v>45552</c:v>
                </c:pt>
                <c:pt idx="84">
                  <c:v>45553</c:v>
                </c:pt>
                <c:pt idx="85">
                  <c:v>45554</c:v>
                </c:pt>
                <c:pt idx="86">
                  <c:v>45555</c:v>
                </c:pt>
                <c:pt idx="87">
                  <c:v>45558</c:v>
                </c:pt>
                <c:pt idx="88">
                  <c:v>45559</c:v>
                </c:pt>
                <c:pt idx="89">
                  <c:v>45560</c:v>
                </c:pt>
                <c:pt idx="90">
                  <c:v>45561</c:v>
                </c:pt>
                <c:pt idx="91">
                  <c:v>45562</c:v>
                </c:pt>
                <c:pt idx="92">
                  <c:v>45565</c:v>
                </c:pt>
                <c:pt idx="93">
                  <c:v>45566</c:v>
                </c:pt>
                <c:pt idx="94">
                  <c:v>45567</c:v>
                </c:pt>
                <c:pt idx="95">
                  <c:v>45568</c:v>
                </c:pt>
                <c:pt idx="96">
                  <c:v>45571</c:v>
                </c:pt>
                <c:pt idx="97">
                  <c:v>45572</c:v>
                </c:pt>
                <c:pt idx="98">
                  <c:v>45573</c:v>
                </c:pt>
                <c:pt idx="99">
                  <c:v>45574</c:v>
                </c:pt>
                <c:pt idx="100">
                  <c:v>45575</c:v>
                </c:pt>
                <c:pt idx="101">
                  <c:v>45578</c:v>
                </c:pt>
                <c:pt idx="102">
                  <c:v>45579</c:v>
                </c:pt>
                <c:pt idx="103">
                  <c:v>45580</c:v>
                </c:pt>
                <c:pt idx="104">
                  <c:v>45581</c:v>
                </c:pt>
                <c:pt idx="105">
                  <c:v>45582</c:v>
                </c:pt>
                <c:pt idx="106">
                  <c:v>45585</c:v>
                </c:pt>
                <c:pt idx="107">
                  <c:v>45586</c:v>
                </c:pt>
                <c:pt idx="108">
                  <c:v>45587</c:v>
                </c:pt>
                <c:pt idx="109">
                  <c:v>45588</c:v>
                </c:pt>
                <c:pt idx="110">
                  <c:v>45589</c:v>
                </c:pt>
                <c:pt idx="111">
                  <c:v>45592</c:v>
                </c:pt>
                <c:pt idx="112">
                  <c:v>45593</c:v>
                </c:pt>
                <c:pt idx="113">
                  <c:v>45594</c:v>
                </c:pt>
                <c:pt idx="114">
                  <c:v>45595</c:v>
                </c:pt>
                <c:pt idx="115">
                  <c:v>45596</c:v>
                </c:pt>
                <c:pt idx="116">
                  <c:v>45597</c:v>
                </c:pt>
                <c:pt idx="117">
                  <c:v>45600</c:v>
                </c:pt>
                <c:pt idx="118">
                  <c:v>45601</c:v>
                </c:pt>
                <c:pt idx="119">
                  <c:v>45602</c:v>
                </c:pt>
                <c:pt idx="120">
                  <c:v>45603</c:v>
                </c:pt>
                <c:pt idx="121">
                  <c:v>45604</c:v>
                </c:pt>
                <c:pt idx="122">
                  <c:v>45607</c:v>
                </c:pt>
                <c:pt idx="123">
                  <c:v>45608</c:v>
                </c:pt>
                <c:pt idx="124">
                  <c:v>45609</c:v>
                </c:pt>
                <c:pt idx="125">
                  <c:v>45610</c:v>
                </c:pt>
                <c:pt idx="126">
                  <c:v>45611</c:v>
                </c:pt>
                <c:pt idx="127">
                  <c:v>45614</c:v>
                </c:pt>
                <c:pt idx="128">
                  <c:v>45615</c:v>
                </c:pt>
                <c:pt idx="129">
                  <c:v>45616</c:v>
                </c:pt>
                <c:pt idx="130">
                  <c:v>45617</c:v>
                </c:pt>
                <c:pt idx="131">
                  <c:v>45618</c:v>
                </c:pt>
                <c:pt idx="132">
                  <c:v>45621</c:v>
                </c:pt>
                <c:pt idx="133">
                  <c:v>45622</c:v>
                </c:pt>
                <c:pt idx="134">
                  <c:v>45623</c:v>
                </c:pt>
                <c:pt idx="135">
                  <c:v>45624</c:v>
                </c:pt>
                <c:pt idx="136">
                  <c:v>45625</c:v>
                </c:pt>
                <c:pt idx="137">
                  <c:v>45628</c:v>
                </c:pt>
                <c:pt idx="138">
                  <c:v>45629</c:v>
                </c:pt>
                <c:pt idx="139">
                  <c:v>45630</c:v>
                </c:pt>
                <c:pt idx="140">
                  <c:v>45631</c:v>
                </c:pt>
                <c:pt idx="141">
                  <c:v>45632</c:v>
                </c:pt>
                <c:pt idx="142">
                  <c:v>45635</c:v>
                </c:pt>
                <c:pt idx="143">
                  <c:v>45636</c:v>
                </c:pt>
                <c:pt idx="144">
                  <c:v>45637</c:v>
                </c:pt>
                <c:pt idx="145">
                  <c:v>45638</c:v>
                </c:pt>
                <c:pt idx="146">
                  <c:v>45639</c:v>
                </c:pt>
                <c:pt idx="147">
                  <c:v>45642</c:v>
                </c:pt>
                <c:pt idx="148">
                  <c:v>45643</c:v>
                </c:pt>
                <c:pt idx="149">
                  <c:v>45644</c:v>
                </c:pt>
                <c:pt idx="150">
                  <c:v>45645</c:v>
                </c:pt>
                <c:pt idx="151">
                  <c:v>45646</c:v>
                </c:pt>
                <c:pt idx="152">
                  <c:v>45649</c:v>
                </c:pt>
                <c:pt idx="153">
                  <c:v>45650</c:v>
                </c:pt>
                <c:pt idx="154">
                  <c:v>45651</c:v>
                </c:pt>
                <c:pt idx="155">
                  <c:v>45652</c:v>
                </c:pt>
                <c:pt idx="156">
                  <c:v>45653</c:v>
                </c:pt>
                <c:pt idx="157">
                  <c:v>45656</c:v>
                </c:pt>
                <c:pt idx="158">
                  <c:v>45657</c:v>
                </c:pt>
                <c:pt idx="159">
                  <c:v>45659</c:v>
                </c:pt>
                <c:pt idx="160">
                  <c:v>45662</c:v>
                </c:pt>
                <c:pt idx="161">
                  <c:v>45663</c:v>
                </c:pt>
                <c:pt idx="162">
                  <c:v>45664</c:v>
                </c:pt>
                <c:pt idx="163">
                  <c:v>45665</c:v>
                </c:pt>
                <c:pt idx="164">
                  <c:v>45666</c:v>
                </c:pt>
                <c:pt idx="165">
                  <c:v>45669</c:v>
                </c:pt>
                <c:pt idx="166">
                  <c:v>45670</c:v>
                </c:pt>
                <c:pt idx="167">
                  <c:v>45671</c:v>
                </c:pt>
                <c:pt idx="168">
                  <c:v>45672</c:v>
                </c:pt>
                <c:pt idx="169">
                  <c:v>45673</c:v>
                </c:pt>
                <c:pt idx="170">
                  <c:v>45676</c:v>
                </c:pt>
                <c:pt idx="171">
                  <c:v>45677</c:v>
                </c:pt>
                <c:pt idx="172">
                  <c:v>45678</c:v>
                </c:pt>
                <c:pt idx="173">
                  <c:v>45679</c:v>
                </c:pt>
                <c:pt idx="174">
                  <c:v>45680</c:v>
                </c:pt>
                <c:pt idx="175">
                  <c:v>45687</c:v>
                </c:pt>
                <c:pt idx="176">
                  <c:v>45691</c:v>
                </c:pt>
                <c:pt idx="177">
                  <c:v>45692</c:v>
                </c:pt>
                <c:pt idx="178">
                  <c:v>45693</c:v>
                </c:pt>
                <c:pt idx="179">
                  <c:v>45694</c:v>
                </c:pt>
                <c:pt idx="180">
                  <c:v>45697</c:v>
                </c:pt>
                <c:pt idx="181">
                  <c:v>45698</c:v>
                </c:pt>
                <c:pt idx="182">
                  <c:v>45699</c:v>
                </c:pt>
                <c:pt idx="183">
                  <c:v>45700</c:v>
                </c:pt>
                <c:pt idx="184">
                  <c:v>45701</c:v>
                </c:pt>
                <c:pt idx="185">
                  <c:v>45704</c:v>
                </c:pt>
                <c:pt idx="186">
                  <c:v>45705</c:v>
                </c:pt>
                <c:pt idx="187">
                  <c:v>45706</c:v>
                </c:pt>
                <c:pt idx="188">
                  <c:v>45707</c:v>
                </c:pt>
                <c:pt idx="189">
                  <c:v>45708</c:v>
                </c:pt>
                <c:pt idx="190">
                  <c:v>45711</c:v>
                </c:pt>
                <c:pt idx="191">
                  <c:v>45712</c:v>
                </c:pt>
                <c:pt idx="192">
                  <c:v>45713</c:v>
                </c:pt>
                <c:pt idx="193">
                  <c:v>45714</c:v>
                </c:pt>
                <c:pt idx="194">
                  <c:v>45715</c:v>
                </c:pt>
                <c:pt idx="195">
                  <c:v>45716</c:v>
                </c:pt>
                <c:pt idx="196">
                  <c:v>45718</c:v>
                </c:pt>
                <c:pt idx="197">
                  <c:v>45719</c:v>
                </c:pt>
                <c:pt idx="198">
                  <c:v>45720</c:v>
                </c:pt>
                <c:pt idx="199">
                  <c:v>45721</c:v>
                </c:pt>
                <c:pt idx="200">
                  <c:v>45722</c:v>
                </c:pt>
                <c:pt idx="201">
                  <c:v>45725</c:v>
                </c:pt>
                <c:pt idx="202">
                  <c:v>45726</c:v>
                </c:pt>
                <c:pt idx="203">
                  <c:v>45727</c:v>
                </c:pt>
                <c:pt idx="204">
                  <c:v>45728</c:v>
                </c:pt>
                <c:pt idx="205">
                  <c:v>45729</c:v>
                </c:pt>
                <c:pt idx="206">
                  <c:v>45732</c:v>
                </c:pt>
                <c:pt idx="207">
                  <c:v>45733</c:v>
                </c:pt>
                <c:pt idx="208">
                  <c:v>45734</c:v>
                </c:pt>
                <c:pt idx="209">
                  <c:v>45735</c:v>
                </c:pt>
                <c:pt idx="210">
                  <c:v>45736</c:v>
                </c:pt>
                <c:pt idx="211">
                  <c:v>45739</c:v>
                </c:pt>
                <c:pt idx="212">
                  <c:v>45740</c:v>
                </c:pt>
                <c:pt idx="213">
                  <c:v>45741</c:v>
                </c:pt>
                <c:pt idx="214">
                  <c:v>45742</c:v>
                </c:pt>
                <c:pt idx="215">
                  <c:v>45743</c:v>
                </c:pt>
                <c:pt idx="216">
                  <c:v>45746</c:v>
                </c:pt>
                <c:pt idx="217">
                  <c:v>45747</c:v>
                </c:pt>
                <c:pt idx="218">
                  <c:v>45748</c:v>
                </c:pt>
                <c:pt idx="219">
                  <c:v>45749</c:v>
                </c:pt>
                <c:pt idx="220">
                  <c:v>45750</c:v>
                </c:pt>
                <c:pt idx="221">
                  <c:v>45751</c:v>
                </c:pt>
                <c:pt idx="222">
                  <c:v>45755</c:v>
                </c:pt>
                <c:pt idx="223">
                  <c:v>45756</c:v>
                </c:pt>
                <c:pt idx="224">
                  <c:v>45757</c:v>
                </c:pt>
                <c:pt idx="225">
                  <c:v>45758</c:v>
                </c:pt>
                <c:pt idx="226">
                  <c:v>45761</c:v>
                </c:pt>
                <c:pt idx="227">
                  <c:v>45762</c:v>
                </c:pt>
                <c:pt idx="228">
                  <c:v>45763</c:v>
                </c:pt>
                <c:pt idx="229">
                  <c:v>45764</c:v>
                </c:pt>
                <c:pt idx="230">
                  <c:v>45765</c:v>
                </c:pt>
                <c:pt idx="231">
                  <c:v>45768</c:v>
                </c:pt>
                <c:pt idx="232">
                  <c:v>45769</c:v>
                </c:pt>
                <c:pt idx="233">
                  <c:v>45770</c:v>
                </c:pt>
                <c:pt idx="234">
                  <c:v>45771</c:v>
                </c:pt>
                <c:pt idx="235">
                  <c:v>45772</c:v>
                </c:pt>
                <c:pt idx="236">
                  <c:v>45775</c:v>
                </c:pt>
                <c:pt idx="237">
                  <c:v>45776</c:v>
                </c:pt>
                <c:pt idx="238">
                  <c:v>45777</c:v>
                </c:pt>
                <c:pt idx="239">
                  <c:v>45782</c:v>
                </c:pt>
                <c:pt idx="240">
                  <c:v>45783</c:v>
                </c:pt>
                <c:pt idx="241">
                  <c:v>45784</c:v>
                </c:pt>
                <c:pt idx="242">
                  <c:v>45785</c:v>
                </c:pt>
                <c:pt idx="243">
                  <c:v>45786</c:v>
                </c:pt>
                <c:pt idx="244">
                  <c:v>45789</c:v>
                </c:pt>
                <c:pt idx="245">
                  <c:v>45790</c:v>
                </c:pt>
                <c:pt idx="246">
                  <c:v>45791</c:v>
                </c:pt>
                <c:pt idx="247">
                  <c:v>45792</c:v>
                </c:pt>
                <c:pt idx="248">
                  <c:v>45793</c:v>
                </c:pt>
                <c:pt idx="249">
                  <c:v>45796</c:v>
                </c:pt>
                <c:pt idx="250">
                  <c:v>45797</c:v>
                </c:pt>
                <c:pt idx="251">
                  <c:v>45798</c:v>
                </c:pt>
                <c:pt idx="252">
                  <c:v>45799</c:v>
                </c:pt>
                <c:pt idx="253">
                  <c:v>45800</c:v>
                </c:pt>
                <c:pt idx="254">
                  <c:v>45803</c:v>
                </c:pt>
                <c:pt idx="255">
                  <c:v>45804</c:v>
                </c:pt>
                <c:pt idx="256">
                  <c:v>45805</c:v>
                </c:pt>
                <c:pt idx="257">
                  <c:v>45806</c:v>
                </c:pt>
                <c:pt idx="258">
                  <c:v>45808</c:v>
                </c:pt>
                <c:pt idx="259">
                  <c:v>45810</c:v>
                </c:pt>
                <c:pt idx="260">
                  <c:v>45811</c:v>
                </c:pt>
                <c:pt idx="261">
                  <c:v>45812</c:v>
                </c:pt>
                <c:pt idx="262">
                  <c:v>45813</c:v>
                </c:pt>
                <c:pt idx="263">
                  <c:v>45814</c:v>
                </c:pt>
                <c:pt idx="264">
                  <c:v>45817</c:v>
                </c:pt>
                <c:pt idx="265">
                  <c:v>45818</c:v>
                </c:pt>
                <c:pt idx="266">
                  <c:v>45819</c:v>
                </c:pt>
                <c:pt idx="267">
                  <c:v>45820</c:v>
                </c:pt>
                <c:pt idx="268">
                  <c:v>45821</c:v>
                </c:pt>
                <c:pt idx="269">
                  <c:v>45824</c:v>
                </c:pt>
                <c:pt idx="270">
                  <c:v>45825</c:v>
                </c:pt>
                <c:pt idx="271">
                  <c:v>45826</c:v>
                </c:pt>
                <c:pt idx="272">
                  <c:v>45827</c:v>
                </c:pt>
                <c:pt idx="273">
                  <c:v>45828</c:v>
                </c:pt>
                <c:pt idx="274">
                  <c:v>45831</c:v>
                </c:pt>
                <c:pt idx="275">
                  <c:v>45832</c:v>
                </c:pt>
                <c:pt idx="276">
                  <c:v>45833</c:v>
                </c:pt>
                <c:pt idx="277">
                  <c:v>45834</c:v>
                </c:pt>
                <c:pt idx="278">
                  <c:v>45835</c:v>
                </c:pt>
                <c:pt idx="279">
                  <c:v>45838</c:v>
                </c:pt>
                <c:pt idx="280">
                  <c:v>45839</c:v>
                </c:pt>
                <c:pt idx="281">
                  <c:v>45840</c:v>
                </c:pt>
                <c:pt idx="282">
                  <c:v>45841</c:v>
                </c:pt>
                <c:pt idx="283">
                  <c:v>45844</c:v>
                </c:pt>
                <c:pt idx="284">
                  <c:v>45845</c:v>
                </c:pt>
                <c:pt idx="285">
                  <c:v>45846</c:v>
                </c:pt>
                <c:pt idx="286">
                  <c:v>45847</c:v>
                </c:pt>
                <c:pt idx="287">
                  <c:v>45848</c:v>
                </c:pt>
                <c:pt idx="288">
                  <c:v>45851</c:v>
                </c:pt>
                <c:pt idx="289">
                  <c:v>45852</c:v>
                </c:pt>
                <c:pt idx="290">
                  <c:v>45853</c:v>
                </c:pt>
                <c:pt idx="291">
                  <c:v>45854</c:v>
                </c:pt>
                <c:pt idx="292">
                  <c:v>45855</c:v>
                </c:pt>
                <c:pt idx="293">
                  <c:v>45858</c:v>
                </c:pt>
                <c:pt idx="294">
                  <c:v>45859</c:v>
                </c:pt>
                <c:pt idx="295">
                  <c:v>45860</c:v>
                </c:pt>
                <c:pt idx="296">
                  <c:v>45861</c:v>
                </c:pt>
                <c:pt idx="297">
                  <c:v>45862</c:v>
                </c:pt>
                <c:pt idx="298">
                  <c:v>45865</c:v>
                </c:pt>
                <c:pt idx="299">
                  <c:v>45866</c:v>
                </c:pt>
                <c:pt idx="300">
                  <c:v>45867</c:v>
                </c:pt>
                <c:pt idx="301">
                  <c:v>45868</c:v>
                </c:pt>
                <c:pt idx="302">
                  <c:v>45869</c:v>
                </c:pt>
                <c:pt idx="303">
                  <c:v>45872</c:v>
                </c:pt>
                <c:pt idx="304">
                  <c:v>45873</c:v>
                </c:pt>
                <c:pt idx="305">
                  <c:v>45874</c:v>
                </c:pt>
                <c:pt idx="306">
                  <c:v>45875</c:v>
                </c:pt>
                <c:pt idx="307">
                  <c:v>45876</c:v>
                </c:pt>
                <c:pt idx="308">
                  <c:v>45879</c:v>
                </c:pt>
                <c:pt idx="309">
                  <c:v>45880</c:v>
                </c:pt>
                <c:pt idx="310">
                  <c:v>45881</c:v>
                </c:pt>
                <c:pt idx="311">
                  <c:v>45882</c:v>
                </c:pt>
                <c:pt idx="312">
                  <c:v>45883</c:v>
                </c:pt>
                <c:pt idx="313">
                  <c:v>45886</c:v>
                </c:pt>
                <c:pt idx="314">
                  <c:v>45887</c:v>
                </c:pt>
                <c:pt idx="315">
                  <c:v>45888</c:v>
                </c:pt>
                <c:pt idx="316">
                  <c:v>45889</c:v>
                </c:pt>
                <c:pt idx="317">
                  <c:v>45890</c:v>
                </c:pt>
                <c:pt idx="318">
                  <c:v>45893</c:v>
                </c:pt>
                <c:pt idx="319">
                  <c:v>45894</c:v>
                </c:pt>
                <c:pt idx="320">
                  <c:v>45895</c:v>
                </c:pt>
                <c:pt idx="321">
                  <c:v>45896</c:v>
                </c:pt>
                <c:pt idx="322">
                  <c:v>45897</c:v>
                </c:pt>
                <c:pt idx="323">
                  <c:v>45900</c:v>
                </c:pt>
                <c:pt idx="324">
                  <c:v>45903</c:v>
                </c:pt>
                <c:pt idx="325">
                  <c:v>45904</c:v>
                </c:pt>
                <c:pt idx="326">
                  <c:v>45907</c:v>
                </c:pt>
                <c:pt idx="327">
                  <c:v>45908</c:v>
                </c:pt>
                <c:pt idx="328">
                  <c:v>45909</c:v>
                </c:pt>
                <c:pt idx="329">
                  <c:v>45910</c:v>
                </c:pt>
                <c:pt idx="330">
                  <c:v>45911</c:v>
                </c:pt>
                <c:pt idx="331">
                  <c:v>45914</c:v>
                </c:pt>
                <c:pt idx="332">
                  <c:v>45915</c:v>
                </c:pt>
                <c:pt idx="333">
                  <c:v>45916</c:v>
                </c:pt>
                <c:pt idx="334">
                  <c:v>45917</c:v>
                </c:pt>
                <c:pt idx="335">
                  <c:v>45918</c:v>
                </c:pt>
                <c:pt idx="336">
                  <c:v>45921</c:v>
                </c:pt>
                <c:pt idx="337">
                  <c:v>45922</c:v>
                </c:pt>
                <c:pt idx="338">
                  <c:v>45923</c:v>
                </c:pt>
                <c:pt idx="339">
                  <c:v>45924</c:v>
                </c:pt>
                <c:pt idx="340">
                  <c:v>45925</c:v>
                </c:pt>
                <c:pt idx="341">
                  <c:v>45928</c:v>
                </c:pt>
                <c:pt idx="342">
                  <c:v>45929</c:v>
                </c:pt>
                <c:pt idx="343">
                  <c:v>45930</c:v>
                </c:pt>
                <c:pt idx="344">
                  <c:v>45931</c:v>
                </c:pt>
                <c:pt idx="345">
                  <c:v>45932</c:v>
                </c:pt>
                <c:pt idx="346">
                  <c:v>45935</c:v>
                </c:pt>
                <c:pt idx="347">
                  <c:v>45936</c:v>
                </c:pt>
                <c:pt idx="348">
                  <c:v>45937</c:v>
                </c:pt>
                <c:pt idx="349">
                  <c:v>45938</c:v>
                </c:pt>
                <c:pt idx="350">
                  <c:v>45939</c:v>
                </c:pt>
                <c:pt idx="351">
                  <c:v>45942</c:v>
                </c:pt>
                <c:pt idx="352">
                  <c:v>45943</c:v>
                </c:pt>
                <c:pt idx="353">
                  <c:v>45944</c:v>
                </c:pt>
                <c:pt idx="354">
                  <c:v>45945</c:v>
                </c:pt>
                <c:pt idx="355">
                  <c:v>45946</c:v>
                </c:pt>
                <c:pt idx="356">
                  <c:v>45949</c:v>
                </c:pt>
                <c:pt idx="357">
                  <c:v>45950</c:v>
                </c:pt>
                <c:pt idx="358">
                  <c:v>45951</c:v>
                </c:pt>
                <c:pt idx="359">
                  <c:v>45952</c:v>
                </c:pt>
                <c:pt idx="360">
                  <c:v>45953</c:v>
                </c:pt>
                <c:pt idx="361">
                  <c:v>45956</c:v>
                </c:pt>
                <c:pt idx="362">
                  <c:v>45957</c:v>
                </c:pt>
                <c:pt idx="363">
                  <c:v>45958</c:v>
                </c:pt>
                <c:pt idx="364">
                  <c:v>45959</c:v>
                </c:pt>
                <c:pt idx="365">
                  <c:v>45960</c:v>
                </c:pt>
                <c:pt idx="366">
                  <c:v>45961</c:v>
                </c:pt>
                <c:pt idx="367">
                  <c:v>45964</c:v>
                </c:pt>
                <c:pt idx="368">
                  <c:v>45965</c:v>
                </c:pt>
                <c:pt idx="369">
                  <c:v>45966</c:v>
                </c:pt>
                <c:pt idx="370">
                  <c:v>45967</c:v>
                </c:pt>
                <c:pt idx="371">
                  <c:v>45970</c:v>
                </c:pt>
                <c:pt idx="372">
                  <c:v>45971</c:v>
                </c:pt>
                <c:pt idx="373">
                  <c:v>45972</c:v>
                </c:pt>
                <c:pt idx="374">
                  <c:v>45973</c:v>
                </c:pt>
                <c:pt idx="375">
                  <c:v>45974</c:v>
                </c:pt>
                <c:pt idx="376">
                  <c:v>45977</c:v>
                </c:pt>
                <c:pt idx="377">
                  <c:v>45978</c:v>
                </c:pt>
                <c:pt idx="378">
                  <c:v>45979</c:v>
                </c:pt>
                <c:pt idx="379">
                  <c:v>45980</c:v>
                </c:pt>
                <c:pt idx="380">
                  <c:v>45981</c:v>
                </c:pt>
                <c:pt idx="381">
                  <c:v>45984</c:v>
                </c:pt>
                <c:pt idx="382">
                  <c:v>45985</c:v>
                </c:pt>
                <c:pt idx="383">
                  <c:v>45986</c:v>
                </c:pt>
                <c:pt idx="384">
                  <c:v>45987</c:v>
                </c:pt>
                <c:pt idx="385">
                  <c:v>45988</c:v>
                </c:pt>
                <c:pt idx="386">
                  <c:v>45991</c:v>
                </c:pt>
                <c:pt idx="387">
                  <c:v>45992</c:v>
                </c:pt>
                <c:pt idx="388">
                  <c:v>45993</c:v>
                </c:pt>
                <c:pt idx="389">
                  <c:v>45994</c:v>
                </c:pt>
                <c:pt idx="390">
                  <c:v>45995</c:v>
                </c:pt>
                <c:pt idx="391">
                  <c:v>45998</c:v>
                </c:pt>
                <c:pt idx="392">
                  <c:v>45999</c:v>
                </c:pt>
                <c:pt idx="393">
                  <c:v>46000</c:v>
                </c:pt>
                <c:pt idx="394">
                  <c:v>46001</c:v>
                </c:pt>
                <c:pt idx="395">
                  <c:v>46002</c:v>
                </c:pt>
                <c:pt idx="396">
                  <c:v>46005</c:v>
                </c:pt>
                <c:pt idx="397">
                  <c:v>46006</c:v>
                </c:pt>
                <c:pt idx="398">
                  <c:v>46007</c:v>
                </c:pt>
                <c:pt idx="399">
                  <c:v>46008</c:v>
                </c:pt>
                <c:pt idx="400">
                  <c:v>46009</c:v>
                </c:pt>
                <c:pt idx="401">
                  <c:v>46012</c:v>
                </c:pt>
                <c:pt idx="402">
                  <c:v>46013</c:v>
                </c:pt>
                <c:pt idx="403">
                  <c:v>46014</c:v>
                </c:pt>
                <c:pt idx="404">
                  <c:v>46015</c:v>
                </c:pt>
                <c:pt idx="405">
                  <c:v>46016</c:v>
                </c:pt>
                <c:pt idx="406">
                  <c:v>46019</c:v>
                </c:pt>
                <c:pt idx="407">
                  <c:v>46020</c:v>
                </c:pt>
                <c:pt idx="408">
                  <c:v>46021</c:v>
                </c:pt>
                <c:pt idx="409">
                  <c:v>46022</c:v>
                </c:pt>
                <c:pt idx="410">
                  <c:v>46027</c:v>
                </c:pt>
                <c:pt idx="411">
                  <c:v>46028</c:v>
                </c:pt>
                <c:pt idx="412">
                  <c:v>46029</c:v>
                </c:pt>
                <c:pt idx="413">
                  <c:v>46030</c:v>
                </c:pt>
                <c:pt idx="414">
                  <c:v>46031</c:v>
                </c:pt>
                <c:pt idx="415">
                  <c:v>46034</c:v>
                </c:pt>
                <c:pt idx="416">
                  <c:v>46035</c:v>
                </c:pt>
                <c:pt idx="417">
                  <c:v>46036</c:v>
                </c:pt>
                <c:pt idx="418">
                  <c:v>46037</c:v>
                </c:pt>
                <c:pt idx="419">
                  <c:v>46038</c:v>
                </c:pt>
                <c:pt idx="420">
                  <c:v>46041</c:v>
                </c:pt>
                <c:pt idx="421">
                  <c:v>46042</c:v>
                </c:pt>
                <c:pt idx="422">
                  <c:v>46043</c:v>
                </c:pt>
                <c:pt idx="423">
                  <c:v>46044</c:v>
                </c:pt>
                <c:pt idx="424">
                  <c:v>46045</c:v>
                </c:pt>
                <c:pt idx="425">
                  <c:v>46048</c:v>
                </c:pt>
                <c:pt idx="426">
                  <c:v>46049</c:v>
                </c:pt>
                <c:pt idx="427">
                  <c:v>46050</c:v>
                </c:pt>
                <c:pt idx="428">
                  <c:v>46051</c:v>
                </c:pt>
                <c:pt idx="429">
                  <c:v>46052</c:v>
                </c:pt>
                <c:pt idx="430">
                  <c:v>46053</c:v>
                </c:pt>
                <c:pt idx="431">
                  <c:v>46054</c:v>
                </c:pt>
                <c:pt idx="432">
                  <c:v>46055</c:v>
                </c:pt>
                <c:pt idx="433">
                  <c:v>46056</c:v>
                </c:pt>
                <c:pt idx="434">
                  <c:v>46057</c:v>
                </c:pt>
                <c:pt idx="435">
                  <c:v>46058</c:v>
                </c:pt>
                <c:pt idx="436">
                  <c:v>46061</c:v>
                </c:pt>
                <c:pt idx="437">
                  <c:v>46062</c:v>
                </c:pt>
                <c:pt idx="438">
                  <c:v>46063</c:v>
                </c:pt>
                <c:pt idx="439">
                  <c:v>46064</c:v>
                </c:pt>
                <c:pt idx="440">
                  <c:v>46065</c:v>
                </c:pt>
                <c:pt idx="441">
                  <c:v>46075</c:v>
                </c:pt>
                <c:pt idx="442">
                  <c:v>46076</c:v>
                </c:pt>
                <c:pt idx="443">
                  <c:v>46077</c:v>
                </c:pt>
                <c:pt idx="444">
                  <c:v>46078</c:v>
                </c:pt>
                <c:pt idx="445">
                  <c:v>46079</c:v>
                </c:pt>
                <c:pt idx="446">
                  <c:v>46081</c:v>
                </c:pt>
                <c:pt idx="447">
                  <c:v>46083</c:v>
                </c:pt>
                <c:pt idx="448">
                  <c:v>46084</c:v>
                </c:pt>
                <c:pt idx="449">
                  <c:v>46085</c:v>
                </c:pt>
                <c:pt idx="450">
                  <c:v>46086</c:v>
                </c:pt>
                <c:pt idx="451">
                  <c:v>46089</c:v>
                </c:pt>
                <c:pt idx="452">
                  <c:v>46090</c:v>
                </c:pt>
                <c:pt idx="453">
                  <c:v>46091</c:v>
                </c:pt>
                <c:pt idx="454">
                  <c:v>46092</c:v>
                </c:pt>
                <c:pt idx="455">
                  <c:v>46093</c:v>
                </c:pt>
                <c:pt idx="456">
                  <c:v>46096</c:v>
                </c:pt>
                <c:pt idx="457">
                  <c:v>46097</c:v>
                </c:pt>
                <c:pt idx="458">
                  <c:v>46098</c:v>
                </c:pt>
                <c:pt idx="459">
                  <c:v>46099</c:v>
                </c:pt>
                <c:pt idx="460">
                  <c:v>46100</c:v>
                </c:pt>
                <c:pt idx="461">
                  <c:v>46103</c:v>
                </c:pt>
                <c:pt idx="462">
                  <c:v>46104</c:v>
                </c:pt>
                <c:pt idx="463">
                  <c:v>46105</c:v>
                </c:pt>
                <c:pt idx="464">
                  <c:v>46106</c:v>
                </c:pt>
                <c:pt idx="465">
                  <c:v>46107</c:v>
                </c:pt>
                <c:pt idx="466">
                  <c:v>46110</c:v>
                </c:pt>
                <c:pt idx="467">
                  <c:v>46111</c:v>
                </c:pt>
                <c:pt idx="468">
                  <c:v>46112</c:v>
                </c:pt>
              </c:numCache>
            </c:numRef>
          </c:cat>
          <c:val>
            <c:numRef>
              <c:f>'FUE-VND'!$B$2:$B$470</c:f>
              <c:numCache>
                <c:formatCode>_(* #,##0.00_);_(* \(#,##0.00\);_(* "-"??_);_(@_)</c:formatCode>
                <c:ptCount val="469"/>
                <c:pt idx="0">
                  <c:v>100</c:v>
                </c:pt>
                <c:pt idx="1">
                  <c:v>99.381191441380992</c:v>
                </c:pt>
                <c:pt idx="2">
                  <c:v>100.1051482366417</c:v>
                </c:pt>
                <c:pt idx="3">
                  <c:v>97.9936821570154</c:v>
                </c:pt>
                <c:pt idx="4">
                  <c:v>98.089434168255067</c:v>
                </c:pt>
                <c:pt idx="5">
                  <c:v>99.255013557410933</c:v>
                </c:pt>
                <c:pt idx="6">
                  <c:v>98.055876220390701</c:v>
                </c:pt>
                <c:pt idx="7">
                  <c:v>97.788754955390303</c:v>
                </c:pt>
                <c:pt idx="8">
                  <c:v>97.8648196372162</c:v>
                </c:pt>
                <c:pt idx="9">
                  <c:v>99.096172604186236</c:v>
                </c:pt>
                <c:pt idx="10">
                  <c:v>99.562404359848586</c:v>
                </c:pt>
                <c:pt idx="11">
                  <c:v>99.284097112226732</c:v>
                </c:pt>
                <c:pt idx="12">
                  <c:v>99.238010863826318</c:v>
                </c:pt>
                <c:pt idx="13">
                  <c:v>99.693951515476925</c:v>
                </c:pt>
                <c:pt idx="14">
                  <c:v>100.62015087653361</c:v>
                </c:pt>
                <c:pt idx="15">
                  <c:v>100.61478160487529</c:v>
                </c:pt>
                <c:pt idx="16">
                  <c:v>102.52042560426679</c:v>
                </c:pt>
                <c:pt idx="17">
                  <c:v>102.63362774839594</c:v>
                </c:pt>
                <c:pt idx="18">
                  <c:v>101.06803762069676</c:v>
                </c:pt>
                <c:pt idx="19">
                  <c:v>100.58569805005952</c:v>
                </c:pt>
                <c:pt idx="20">
                  <c:v>100.79644196264776</c:v>
                </c:pt>
                <c:pt idx="21">
                  <c:v>101.30652277018622</c:v>
                </c:pt>
                <c:pt idx="22">
                  <c:v>102.07969788898137</c:v>
                </c:pt>
                <c:pt idx="23">
                  <c:v>101.95486232292591</c:v>
                </c:pt>
                <c:pt idx="24">
                  <c:v>99.949439358551018</c:v>
                </c:pt>
                <c:pt idx="25">
                  <c:v>100.14676009199351</c:v>
                </c:pt>
                <c:pt idx="26">
                  <c:v>100.39866842062874</c:v>
                </c:pt>
                <c:pt idx="27">
                  <c:v>100.19687329413766</c:v>
                </c:pt>
                <c:pt idx="28">
                  <c:v>99.235773667302041</c:v>
                </c:pt>
                <c:pt idx="29">
                  <c:v>98.948070194278145</c:v>
                </c:pt>
                <c:pt idx="30">
                  <c:v>99.508711643265599</c:v>
                </c:pt>
                <c:pt idx="31">
                  <c:v>100.43938539737086</c:v>
                </c:pt>
                <c:pt idx="32">
                  <c:v>101.25327749290808</c:v>
                </c:pt>
                <c:pt idx="33">
                  <c:v>102.05150921277529</c:v>
                </c:pt>
                <c:pt idx="34">
                  <c:v>102.22780029888946</c:v>
                </c:pt>
                <c:pt idx="35">
                  <c:v>103.20948213374857</c:v>
                </c:pt>
                <c:pt idx="36">
                  <c:v>102.47031240212266</c:v>
                </c:pt>
                <c:pt idx="37">
                  <c:v>102.08551459994453</c:v>
                </c:pt>
                <c:pt idx="38">
                  <c:v>101.92935828254898</c:v>
                </c:pt>
                <c:pt idx="39">
                  <c:v>101.35797829024493</c:v>
                </c:pt>
                <c:pt idx="40">
                  <c:v>101.99960625341173</c:v>
                </c:pt>
                <c:pt idx="41">
                  <c:v>101.86134750821051</c:v>
                </c:pt>
                <c:pt idx="42">
                  <c:v>101.37498098382954</c:v>
                </c:pt>
                <c:pt idx="43">
                  <c:v>100.67339615381172</c:v>
                </c:pt>
                <c:pt idx="44">
                  <c:v>99.850555272177331</c:v>
                </c:pt>
                <c:pt idx="45">
                  <c:v>98.518081022309332</c:v>
                </c:pt>
                <c:pt idx="46">
                  <c:v>99.257698193240088</c:v>
                </c:pt>
                <c:pt idx="47">
                  <c:v>98.91093273197491</c:v>
                </c:pt>
                <c:pt idx="48">
                  <c:v>99.983444745720249</c:v>
                </c:pt>
                <c:pt idx="49">
                  <c:v>100.25459296446438</c:v>
                </c:pt>
                <c:pt idx="50">
                  <c:v>100.13154715562835</c:v>
                </c:pt>
                <c:pt idx="51">
                  <c:v>100.77496487601458</c:v>
                </c:pt>
                <c:pt idx="52">
                  <c:v>98.798178027150612</c:v>
                </c:pt>
                <c:pt idx="53">
                  <c:v>99.778517544095138</c:v>
                </c:pt>
                <c:pt idx="54">
                  <c:v>95.089353629180209</c:v>
                </c:pt>
                <c:pt idx="55">
                  <c:v>96.516685011678177</c:v>
                </c:pt>
                <c:pt idx="56">
                  <c:v>96.213768602289107</c:v>
                </c:pt>
                <c:pt idx="57">
                  <c:v>95.343051715034861</c:v>
                </c:pt>
                <c:pt idx="58">
                  <c:v>97.037504362533227</c:v>
                </c:pt>
                <c:pt idx="59">
                  <c:v>98.449175369361157</c:v>
                </c:pt>
                <c:pt idx="60">
                  <c:v>98.092566243389086</c:v>
                </c:pt>
                <c:pt idx="61">
                  <c:v>98.25095975730892</c:v>
                </c:pt>
                <c:pt idx="62">
                  <c:v>97.843789989887881</c:v>
                </c:pt>
                <c:pt idx="63">
                  <c:v>99.882323462822271</c:v>
                </c:pt>
                <c:pt idx="64">
                  <c:v>101.71861436996072</c:v>
                </c:pt>
                <c:pt idx="65">
                  <c:v>102.51192425747448</c:v>
                </c:pt>
                <c:pt idx="66">
                  <c:v>103.4332017861777</c:v>
                </c:pt>
                <c:pt idx="67">
                  <c:v>103.69137426508095</c:v>
                </c:pt>
                <c:pt idx="68">
                  <c:v>103.57638236373236</c:v>
                </c:pt>
                <c:pt idx="69">
                  <c:v>102.25464665718096</c:v>
                </c:pt>
                <c:pt idx="70">
                  <c:v>102.18529356492793</c:v>
                </c:pt>
                <c:pt idx="71">
                  <c:v>102.26449032188785</c:v>
                </c:pt>
                <c:pt idx="72">
                  <c:v>102.37232319435869</c:v>
                </c:pt>
                <c:pt idx="73">
                  <c:v>102.95533660858904</c:v>
                </c:pt>
                <c:pt idx="74">
                  <c:v>101.75217231782509</c:v>
                </c:pt>
                <c:pt idx="75">
                  <c:v>100.66310504980001</c:v>
                </c:pt>
                <c:pt idx="76">
                  <c:v>100.77943926906316</c:v>
                </c:pt>
                <c:pt idx="77">
                  <c:v>100.3745066981664</c:v>
                </c:pt>
                <c:pt idx="78">
                  <c:v>99.493051267595561</c:v>
                </c:pt>
                <c:pt idx="79">
                  <c:v>99.503342371607303</c:v>
                </c:pt>
                <c:pt idx="80">
                  <c:v>100.14899728851782</c:v>
                </c:pt>
                <c:pt idx="81">
                  <c:v>100.30112665216964</c:v>
                </c:pt>
                <c:pt idx="82">
                  <c:v>99.552113255836844</c:v>
                </c:pt>
                <c:pt idx="83">
                  <c:v>100.75483010729594</c:v>
                </c:pt>
                <c:pt idx="84">
                  <c:v>101.40540685655991</c:v>
                </c:pt>
                <c:pt idx="85">
                  <c:v>101.69713728332752</c:v>
                </c:pt>
                <c:pt idx="86">
                  <c:v>102.34905635050606</c:v>
                </c:pt>
                <c:pt idx="87">
                  <c:v>102.24301323525465</c:v>
                </c:pt>
                <c:pt idx="88">
                  <c:v>102.80812907729066</c:v>
                </c:pt>
                <c:pt idx="89">
                  <c:v>103.66408046748458</c:v>
                </c:pt>
                <c:pt idx="90">
                  <c:v>104.10973001512345</c:v>
                </c:pt>
                <c:pt idx="91">
                  <c:v>103.96565455895909</c:v>
                </c:pt>
                <c:pt idx="92">
                  <c:v>103.92851709665584</c:v>
                </c:pt>
                <c:pt idx="93">
                  <c:v>104.11375696886718</c:v>
                </c:pt>
                <c:pt idx="94">
                  <c:v>103.98042005601941</c:v>
                </c:pt>
                <c:pt idx="95">
                  <c:v>103.14907782759269</c:v>
                </c:pt>
                <c:pt idx="96">
                  <c:v>102.18216148979391</c:v>
                </c:pt>
                <c:pt idx="97">
                  <c:v>102.17947685396477</c:v>
                </c:pt>
                <c:pt idx="98">
                  <c:v>102.02018846143521</c:v>
                </c:pt>
                <c:pt idx="99">
                  <c:v>102.74504013530564</c:v>
                </c:pt>
                <c:pt idx="100">
                  <c:v>103.70435000492184</c:v>
                </c:pt>
                <c:pt idx="101">
                  <c:v>103.52761147950282</c:v>
                </c:pt>
                <c:pt idx="102">
                  <c:v>102.95846868372305</c:v>
                </c:pt>
                <c:pt idx="103">
                  <c:v>102.48015606682954</c:v>
                </c:pt>
                <c:pt idx="104">
                  <c:v>102.14815610262467</c:v>
                </c:pt>
                <c:pt idx="105">
                  <c:v>102.50789730373074</c:v>
                </c:pt>
                <c:pt idx="106">
                  <c:v>102.15621001011213</c:v>
                </c:pt>
                <c:pt idx="107">
                  <c:v>101.323078024466</c:v>
                </c:pt>
                <c:pt idx="108">
                  <c:v>100.71411313055384</c:v>
                </c:pt>
                <c:pt idx="109">
                  <c:v>101.15931523888784</c:v>
                </c:pt>
                <c:pt idx="110">
                  <c:v>100.34318594682632</c:v>
                </c:pt>
                <c:pt idx="111">
                  <c:v>100.03624258369352</c:v>
                </c:pt>
                <c:pt idx="112">
                  <c:v>100.49799994630729</c:v>
                </c:pt>
                <c:pt idx="113">
                  <c:v>101.76380573975142</c:v>
                </c:pt>
                <c:pt idx="114">
                  <c:v>101.84255505740646</c:v>
                </c:pt>
                <c:pt idx="115">
                  <c:v>101.77499172237287</c:v>
                </c:pt>
                <c:pt idx="116">
                  <c:v>100.04921832353442</c:v>
                </c:pt>
                <c:pt idx="117">
                  <c:v>99.248749407142924</c:v>
                </c:pt>
                <c:pt idx="118">
                  <c:v>99.297072852067615</c:v>
                </c:pt>
                <c:pt idx="119">
                  <c:v>100.41074928185992</c:v>
                </c:pt>
                <c:pt idx="120">
                  <c:v>100.28457139788989</c:v>
                </c:pt>
                <c:pt idx="121">
                  <c:v>99.851002711482195</c:v>
                </c:pt>
                <c:pt idx="122">
                  <c:v>99.361504111967221</c:v>
                </c:pt>
                <c:pt idx="123">
                  <c:v>98.736878842385039</c:v>
                </c:pt>
                <c:pt idx="124">
                  <c:v>99.038005494554668</c:v>
                </c:pt>
                <c:pt idx="125">
                  <c:v>98.102409908095979</c:v>
                </c:pt>
                <c:pt idx="126">
                  <c:v>96.61019982639354</c:v>
                </c:pt>
                <c:pt idx="127">
                  <c:v>96.143520631426355</c:v>
                </c:pt>
                <c:pt idx="128">
                  <c:v>94.894270092261991</c:v>
                </c:pt>
                <c:pt idx="129">
                  <c:v>95.792280777112595</c:v>
                </c:pt>
                <c:pt idx="130">
                  <c:v>97.292544766302441</c:v>
                </c:pt>
                <c:pt idx="131">
                  <c:v>97.171736153990722</c:v>
                </c:pt>
                <c:pt idx="132">
                  <c:v>97.362345297860344</c:v>
                </c:pt>
                <c:pt idx="133">
                  <c:v>98.114490769327148</c:v>
                </c:pt>
                <c:pt idx="134">
                  <c:v>98.423671328984227</c:v>
                </c:pt>
                <c:pt idx="135">
                  <c:v>98.685870761631193</c:v>
                </c:pt>
                <c:pt idx="136">
                  <c:v>99.546743984178548</c:v>
                </c:pt>
                <c:pt idx="137">
                  <c:v>99.227719759814576</c:v>
                </c:pt>
                <c:pt idx="138">
                  <c:v>99.335105192980578</c:v>
                </c:pt>
                <c:pt idx="139">
                  <c:v>98.632625484353056</c:v>
                </c:pt>
                <c:pt idx="140">
                  <c:v>101.56469524908945</c:v>
                </c:pt>
                <c:pt idx="141">
                  <c:v>101.80362783788379</c:v>
                </c:pt>
                <c:pt idx="142">
                  <c:v>101.6823717862672</c:v>
                </c:pt>
                <c:pt idx="143">
                  <c:v>101.81033942745667</c:v>
                </c:pt>
                <c:pt idx="144">
                  <c:v>101.61838796567247</c:v>
                </c:pt>
                <c:pt idx="145">
                  <c:v>101.67297556086517</c:v>
                </c:pt>
                <c:pt idx="146">
                  <c:v>101.62420467663561</c:v>
                </c:pt>
                <c:pt idx="147">
                  <c:v>101.70071679776638</c:v>
                </c:pt>
                <c:pt idx="148">
                  <c:v>101.19018855092307</c:v>
                </c:pt>
                <c:pt idx="149">
                  <c:v>101.33918583944087</c:v>
                </c:pt>
                <c:pt idx="150">
                  <c:v>100.53290021208623</c:v>
                </c:pt>
                <c:pt idx="151">
                  <c:v>100.89443117041174</c:v>
                </c:pt>
                <c:pt idx="152">
                  <c:v>101.27520201884614</c:v>
                </c:pt>
                <c:pt idx="153">
                  <c:v>101.46223164827691</c:v>
                </c:pt>
                <c:pt idx="154">
                  <c:v>102.81260347033925</c:v>
                </c:pt>
                <c:pt idx="155">
                  <c:v>102.66629081765061</c:v>
                </c:pt>
                <c:pt idx="156">
                  <c:v>103.00813444656234</c:v>
                </c:pt>
                <c:pt idx="157">
                  <c:v>103.01350371822062</c:v>
                </c:pt>
                <c:pt idx="158">
                  <c:v>103.22872202385746</c:v>
                </c:pt>
                <c:pt idx="159">
                  <c:v>102.80857651659552</c:v>
                </c:pt>
                <c:pt idx="160">
                  <c:v>100.7284311883093</c:v>
                </c:pt>
                <c:pt idx="161">
                  <c:v>99.804469023776932</c:v>
                </c:pt>
                <c:pt idx="162">
                  <c:v>99.444280383365992</c:v>
                </c:pt>
                <c:pt idx="163">
                  <c:v>99.647865267076526</c:v>
                </c:pt>
                <c:pt idx="164">
                  <c:v>99.174921921841303</c:v>
                </c:pt>
                <c:pt idx="165">
                  <c:v>97.883612088020257</c:v>
                </c:pt>
                <c:pt idx="166">
                  <c:v>98.227245474151445</c:v>
                </c:pt>
                <c:pt idx="167">
                  <c:v>97.364582494384635</c:v>
                </c:pt>
                <c:pt idx="168">
                  <c:v>97.66973610029801</c:v>
                </c:pt>
                <c:pt idx="169">
                  <c:v>98.303757595282207</c:v>
                </c:pt>
                <c:pt idx="170">
                  <c:v>99.289466383885028</c:v>
                </c:pt>
                <c:pt idx="171">
                  <c:v>99.724824827512151</c:v>
                </c:pt>
                <c:pt idx="172">
                  <c:v>99.433541840049415</c:v>
                </c:pt>
                <c:pt idx="173">
                  <c:v>99.061272338407306</c:v>
                </c:pt>
                <c:pt idx="174">
                  <c:v>101.06356322764817</c:v>
                </c:pt>
                <c:pt idx="175">
                  <c:v>101.91369790687894</c:v>
                </c:pt>
                <c:pt idx="176">
                  <c:v>100.08725066444737</c:v>
                </c:pt>
                <c:pt idx="177">
                  <c:v>100.8112074597081</c:v>
                </c:pt>
                <c:pt idx="178">
                  <c:v>101.15707804236357</c:v>
                </c:pt>
                <c:pt idx="179">
                  <c:v>101.383034891317</c:v>
                </c:pt>
                <c:pt idx="180">
                  <c:v>101.49578959614128</c:v>
                </c:pt>
                <c:pt idx="181">
                  <c:v>100.05369271658299</c:v>
                </c:pt>
                <c:pt idx="182">
                  <c:v>100.16421022488301</c:v>
                </c:pt>
                <c:pt idx="183">
                  <c:v>99.877849069773688</c:v>
                </c:pt>
                <c:pt idx="184">
                  <c:v>99.569115949421459</c:v>
                </c:pt>
                <c:pt idx="185">
                  <c:v>99.943175208283009</c:v>
                </c:pt>
                <c:pt idx="186">
                  <c:v>99.135547263013777</c:v>
                </c:pt>
                <c:pt idx="187">
                  <c:v>99.180291193499599</c:v>
                </c:pt>
                <c:pt idx="188">
                  <c:v>100.34631802196031</c:v>
                </c:pt>
                <c:pt idx="189">
                  <c:v>100.73424789927246</c:v>
                </c:pt>
                <c:pt idx="190">
                  <c:v>101.14947157418096</c:v>
                </c:pt>
                <c:pt idx="191">
                  <c:v>101.41435564265709</c:v>
                </c:pt>
                <c:pt idx="192">
                  <c:v>101.05103492711213</c:v>
                </c:pt>
                <c:pt idx="193">
                  <c:v>101.1866090364842</c:v>
                </c:pt>
                <c:pt idx="194">
                  <c:v>101.21121819825142</c:v>
                </c:pt>
                <c:pt idx="195">
                  <c:v>100.74498644258907</c:v>
                </c:pt>
                <c:pt idx="196">
                  <c:v>100.74498644258907</c:v>
                </c:pt>
                <c:pt idx="197">
                  <c:v>100.85953090463279</c:v>
                </c:pt>
                <c:pt idx="198">
                  <c:v>101.66894860712144</c:v>
                </c:pt>
                <c:pt idx="199">
                  <c:v>101.09533141829311</c:v>
                </c:pt>
                <c:pt idx="200">
                  <c:v>102.60991346523845</c:v>
                </c:pt>
                <c:pt idx="201">
                  <c:v>103.13475976983723</c:v>
                </c:pt>
                <c:pt idx="202">
                  <c:v>102.99336894950201</c:v>
                </c:pt>
                <c:pt idx="203">
                  <c:v>103.14505087384897</c:v>
                </c:pt>
                <c:pt idx="204">
                  <c:v>102.07790813176193</c:v>
                </c:pt>
                <c:pt idx="205">
                  <c:v>100.99778964983399</c:v>
                </c:pt>
                <c:pt idx="206">
                  <c:v>100.01431805775547</c:v>
                </c:pt>
                <c:pt idx="207">
                  <c:v>100.81210233831781</c:v>
                </c:pt>
                <c:pt idx="208">
                  <c:v>100.59509427546153</c:v>
                </c:pt>
                <c:pt idx="209">
                  <c:v>99.257698193240088</c:v>
                </c:pt>
                <c:pt idx="210">
                  <c:v>99.657708931783404</c:v>
                </c:pt>
                <c:pt idx="211">
                  <c:v>99.813417809874096</c:v>
                </c:pt>
                <c:pt idx="212">
                  <c:v>100.06711589572875</c:v>
                </c:pt>
                <c:pt idx="213">
                  <c:v>99.730641538475311</c:v>
                </c:pt>
                <c:pt idx="214">
                  <c:v>99.083196864345354</c:v>
                </c:pt>
                <c:pt idx="215">
                  <c:v>98.881401737854262</c:v>
                </c:pt>
                <c:pt idx="216">
                  <c:v>97.909116128397187</c:v>
                </c:pt>
                <c:pt idx="217">
                  <c:v>97.563245545741722</c:v>
                </c:pt>
                <c:pt idx="218">
                  <c:v>98.04200560194009</c:v>
                </c:pt>
                <c:pt idx="219">
                  <c:v>97.685843915272883</c:v>
                </c:pt>
                <c:pt idx="220">
                  <c:v>90.925930897473762</c:v>
                </c:pt>
                <c:pt idx="221">
                  <c:v>88.565241125041396</c:v>
                </c:pt>
                <c:pt idx="222">
                  <c:v>82.43755984500703</c:v>
                </c:pt>
                <c:pt idx="223">
                  <c:v>79.769926709441862</c:v>
                </c:pt>
                <c:pt idx="224">
                  <c:v>85.278799430857205</c:v>
                </c:pt>
                <c:pt idx="225">
                  <c:v>89.773774687463657</c:v>
                </c:pt>
                <c:pt idx="226">
                  <c:v>90.928168093998053</c:v>
                </c:pt>
                <c:pt idx="227">
                  <c:v>89.363025405603736</c:v>
                </c:pt>
                <c:pt idx="228">
                  <c:v>87.658281654093614</c:v>
                </c:pt>
                <c:pt idx="229">
                  <c:v>88.421613108181887</c:v>
                </c:pt>
                <c:pt idx="230">
                  <c:v>89.458777416843404</c:v>
                </c:pt>
                <c:pt idx="231">
                  <c:v>88.660993136281064</c:v>
                </c:pt>
                <c:pt idx="232">
                  <c:v>87.964777577921566</c:v>
                </c:pt>
                <c:pt idx="233">
                  <c:v>89.572427000277415</c:v>
                </c:pt>
                <c:pt idx="234">
                  <c:v>90.39526788191182</c:v>
                </c:pt>
                <c:pt idx="235">
                  <c:v>90.836890475806968</c:v>
                </c:pt>
                <c:pt idx="236">
                  <c:v>90.580060314818297</c:v>
                </c:pt>
                <c:pt idx="237">
                  <c:v>90.897742221267691</c:v>
                </c:pt>
                <c:pt idx="238">
                  <c:v>90.897742221267691</c:v>
                </c:pt>
                <c:pt idx="239">
                  <c:v>91.477176121059188</c:v>
                </c:pt>
                <c:pt idx="240">
                  <c:v>91.725504935255543</c:v>
                </c:pt>
                <c:pt idx="241">
                  <c:v>91.688367472952294</c:v>
                </c:pt>
                <c:pt idx="242">
                  <c:v>92.975650353029607</c:v>
                </c:pt>
                <c:pt idx="243">
                  <c:v>93.520183987042159</c:v>
                </c:pt>
                <c:pt idx="244">
                  <c:v>95.300097541768466</c:v>
                </c:pt>
                <c:pt idx="245">
                  <c:v>97.424539361235659</c:v>
                </c:pt>
                <c:pt idx="246">
                  <c:v>99.608043168944135</c:v>
                </c:pt>
                <c:pt idx="247">
                  <c:v>99.608490608248999</c:v>
                </c:pt>
                <c:pt idx="248">
                  <c:v>97.802625573840913</c:v>
                </c:pt>
                <c:pt idx="249">
                  <c:v>97.533714551621088</c:v>
                </c:pt>
                <c:pt idx="250">
                  <c:v>99.032188783591508</c:v>
                </c:pt>
                <c:pt idx="251">
                  <c:v>98.631283166438479</c:v>
                </c:pt>
                <c:pt idx="252">
                  <c:v>97.357870904811762</c:v>
                </c:pt>
                <c:pt idx="253">
                  <c:v>97.106410015481401</c:v>
                </c:pt>
                <c:pt idx="254">
                  <c:v>98.229035231370872</c:v>
                </c:pt>
                <c:pt idx="255">
                  <c:v>99.336894950200005</c:v>
                </c:pt>
                <c:pt idx="256">
                  <c:v>99.075142956857903</c:v>
                </c:pt>
                <c:pt idx="257">
                  <c:v>99.453229169463157</c:v>
                </c:pt>
                <c:pt idx="258">
                  <c:v>98.141337127618641</c:v>
                </c:pt>
                <c:pt idx="259">
                  <c:v>97.585170071679769</c:v>
                </c:pt>
                <c:pt idx="260">
                  <c:v>98.670210385961141</c:v>
                </c:pt>
                <c:pt idx="261">
                  <c:v>98.224113399017426</c:v>
                </c:pt>
                <c:pt idx="262">
                  <c:v>97.973099948991916</c:v>
                </c:pt>
                <c:pt idx="263">
                  <c:v>96.684922190304889</c:v>
                </c:pt>
                <c:pt idx="264">
                  <c:v>96.064323874466439</c:v>
                </c:pt>
                <c:pt idx="265">
                  <c:v>96.605277994040122</c:v>
                </c:pt>
                <c:pt idx="266">
                  <c:v>97.144889795699228</c:v>
                </c:pt>
                <c:pt idx="267">
                  <c:v>98.498393692895561</c:v>
                </c:pt>
                <c:pt idx="268">
                  <c:v>98.068851960231612</c:v>
                </c:pt>
                <c:pt idx="269">
                  <c:v>100.39150939175101</c:v>
                </c:pt>
                <c:pt idx="270">
                  <c:v>100.44654442624858</c:v>
                </c:pt>
                <c:pt idx="271">
                  <c:v>99.905142867370046</c:v>
                </c:pt>
                <c:pt idx="272">
                  <c:v>100.14899728851782</c:v>
                </c:pt>
                <c:pt idx="273">
                  <c:v>100.34497570404575</c:v>
                </c:pt>
                <c:pt idx="274">
                  <c:v>100.32305117810769</c:v>
                </c:pt>
                <c:pt idx="275">
                  <c:v>100.55840425246316</c:v>
                </c:pt>
                <c:pt idx="276">
                  <c:v>100.42059294656681</c:v>
                </c:pt>
                <c:pt idx="277">
                  <c:v>100.40985440325019</c:v>
                </c:pt>
                <c:pt idx="278">
                  <c:v>100.88279774848543</c:v>
                </c:pt>
                <c:pt idx="279">
                  <c:v>101.89445801677003</c:v>
                </c:pt>
                <c:pt idx="280">
                  <c:v>101.87611300527084</c:v>
                </c:pt>
                <c:pt idx="281">
                  <c:v>102.41214529249108</c:v>
                </c:pt>
                <c:pt idx="282">
                  <c:v>102.57859271389837</c:v>
                </c:pt>
                <c:pt idx="283">
                  <c:v>103.61754677977933</c:v>
                </c:pt>
                <c:pt idx="284">
                  <c:v>104.68379464325665</c:v>
                </c:pt>
                <c:pt idx="285">
                  <c:v>105.44444146151574</c:v>
                </c:pt>
                <c:pt idx="286">
                  <c:v>105.67755733934692</c:v>
                </c:pt>
                <c:pt idx="287">
                  <c:v>105.79210180139064</c:v>
                </c:pt>
                <c:pt idx="288">
                  <c:v>106.09322845356027</c:v>
                </c:pt>
                <c:pt idx="289">
                  <c:v>107.2677566288133</c:v>
                </c:pt>
                <c:pt idx="290">
                  <c:v>106.7227755554959</c:v>
                </c:pt>
                <c:pt idx="291">
                  <c:v>107.30041969806796</c:v>
                </c:pt>
                <c:pt idx="292">
                  <c:v>107.44539003284206</c:v>
                </c:pt>
                <c:pt idx="293">
                  <c:v>108.05659212327848</c:v>
                </c:pt>
                <c:pt idx="294">
                  <c:v>107.64002613045541</c:v>
                </c:pt>
                <c:pt idx="295">
                  <c:v>108.3760637869473</c:v>
                </c:pt>
                <c:pt idx="296">
                  <c:v>108.92238717817928</c:v>
                </c:pt>
                <c:pt idx="297">
                  <c:v>109.41054345977969</c:v>
                </c:pt>
                <c:pt idx="298">
                  <c:v>110.20832774034203</c:v>
                </c:pt>
                <c:pt idx="299">
                  <c:v>111.31931953430518</c:v>
                </c:pt>
                <c:pt idx="300">
                  <c:v>105.85832281850966</c:v>
                </c:pt>
                <c:pt idx="301">
                  <c:v>107.64584284141857</c:v>
                </c:pt>
                <c:pt idx="302">
                  <c:v>106.41180523861938</c:v>
                </c:pt>
                <c:pt idx="303">
                  <c:v>107.05701271622505</c:v>
                </c:pt>
                <c:pt idx="304">
                  <c:v>108.70716887254244</c:v>
                </c:pt>
                <c:pt idx="305">
                  <c:v>110.34524416762866</c:v>
                </c:pt>
                <c:pt idx="306">
                  <c:v>112.41733558842743</c:v>
                </c:pt>
                <c:pt idx="307">
                  <c:v>114.1440038658756</c:v>
                </c:pt>
                <c:pt idx="308">
                  <c:v>113.94623569312823</c:v>
                </c:pt>
                <c:pt idx="309">
                  <c:v>114.51716824612741</c:v>
                </c:pt>
                <c:pt idx="310">
                  <c:v>115.72749156576911</c:v>
                </c:pt>
                <c:pt idx="311">
                  <c:v>115.95837024707599</c:v>
                </c:pt>
                <c:pt idx="312">
                  <c:v>118.58215433076502</c:v>
                </c:pt>
                <c:pt idx="313">
                  <c:v>117.03759385039419</c:v>
                </c:pt>
                <c:pt idx="314">
                  <c:v>117.57496845552902</c:v>
                </c:pt>
                <c:pt idx="315">
                  <c:v>119.11594942146098</c:v>
                </c:pt>
                <c:pt idx="316">
                  <c:v>119.60321082445166</c:v>
                </c:pt>
                <c:pt idx="317">
                  <c:v>122.65429944428038</c:v>
                </c:pt>
                <c:pt idx="318">
                  <c:v>118.94368528909055</c:v>
                </c:pt>
                <c:pt idx="319">
                  <c:v>115.42591747429461</c:v>
                </c:pt>
                <c:pt idx="320">
                  <c:v>119.70880650039823</c:v>
                </c:pt>
                <c:pt idx="321">
                  <c:v>121.21533463985611</c:v>
                </c:pt>
                <c:pt idx="322">
                  <c:v>122.4923264159217</c:v>
                </c:pt>
                <c:pt idx="323">
                  <c:v>122.95363633923058</c:v>
                </c:pt>
                <c:pt idx="324">
                  <c:v>122.69993825337593</c:v>
                </c:pt>
                <c:pt idx="325">
                  <c:v>124.05523190779171</c:v>
                </c:pt>
                <c:pt idx="326">
                  <c:v>121.46142625752817</c:v>
                </c:pt>
                <c:pt idx="327">
                  <c:v>118.14500612991847</c:v>
                </c:pt>
                <c:pt idx="328">
                  <c:v>119.62155583595084</c:v>
                </c:pt>
                <c:pt idx="329">
                  <c:v>119.73878493382374</c:v>
                </c:pt>
                <c:pt idx="330">
                  <c:v>120.2519978164962</c:v>
                </c:pt>
                <c:pt idx="331">
                  <c:v>120.38086033629538</c:v>
                </c:pt>
                <c:pt idx="332">
                  <c:v>121.61847745353343</c:v>
                </c:pt>
                <c:pt idx="333">
                  <c:v>122.4923264159217</c:v>
                </c:pt>
                <c:pt idx="334">
                  <c:v>121.00101121282898</c:v>
                </c:pt>
                <c:pt idx="335">
                  <c:v>120.23767975874073</c:v>
                </c:pt>
                <c:pt idx="336">
                  <c:v>119.93565822796137</c:v>
                </c:pt>
                <c:pt idx="337">
                  <c:v>117.49935121300796</c:v>
                </c:pt>
                <c:pt idx="338">
                  <c:v>117.3959927335857</c:v>
                </c:pt>
                <c:pt idx="339">
                  <c:v>119.87525392180551</c:v>
                </c:pt>
                <c:pt idx="340">
                  <c:v>119.39067715464397</c:v>
                </c:pt>
                <c:pt idx="341">
                  <c:v>118.03538350022819</c:v>
                </c:pt>
                <c:pt idx="342">
                  <c:v>117.61210591783225</c:v>
                </c:pt>
                <c:pt idx="343">
                  <c:v>116.61163163216909</c:v>
                </c:pt>
                <c:pt idx="344">
                  <c:v>116.99195504129864</c:v>
                </c:pt>
                <c:pt idx="345">
                  <c:v>116.25681226341646</c:v>
                </c:pt>
                <c:pt idx="346">
                  <c:v>115.39593904086912</c:v>
                </c:pt>
                <c:pt idx="347">
                  <c:v>118.75531334174521</c:v>
                </c:pt>
                <c:pt idx="348">
                  <c:v>117.89354524058811</c:v>
                </c:pt>
                <c:pt idx="349">
                  <c:v>118.5374104002792</c:v>
                </c:pt>
                <c:pt idx="350">
                  <c:v>119.60544802097597</c:v>
                </c:pt>
                <c:pt idx="351">
                  <c:v>120.51285493122857</c:v>
                </c:pt>
                <c:pt idx="352">
                  <c:v>120.79339937537473</c:v>
                </c:pt>
                <c:pt idx="353">
                  <c:v>120.41173364833061</c:v>
                </c:pt>
                <c:pt idx="354">
                  <c:v>120.84082794168971</c:v>
                </c:pt>
                <c:pt idx="355">
                  <c:v>121.92363105944679</c:v>
                </c:pt>
                <c:pt idx="356">
                  <c:v>120.43186841704923</c:v>
                </c:pt>
                <c:pt idx="357">
                  <c:v>113.8231898842922</c:v>
                </c:pt>
                <c:pt idx="358">
                  <c:v>116.95347526108084</c:v>
                </c:pt>
                <c:pt idx="359">
                  <c:v>118.64255863692091</c:v>
                </c:pt>
                <c:pt idx="360">
                  <c:v>118.85688206394804</c:v>
                </c:pt>
                <c:pt idx="361">
                  <c:v>118.70520013960106</c:v>
                </c:pt>
                <c:pt idx="362">
                  <c:v>115.92033790616303</c:v>
                </c:pt>
                <c:pt idx="363">
                  <c:v>118.80453166527961</c:v>
                </c:pt>
                <c:pt idx="364">
                  <c:v>120.32179834805409</c:v>
                </c:pt>
                <c:pt idx="365">
                  <c:v>120.14640214054963</c:v>
                </c:pt>
                <c:pt idx="366">
                  <c:v>119.03272571075733</c:v>
                </c:pt>
                <c:pt idx="367">
                  <c:v>116.9078364519853</c:v>
                </c:pt>
                <c:pt idx="368">
                  <c:v>118.08325950584805</c:v>
                </c:pt>
                <c:pt idx="369">
                  <c:v>116.82908713433022</c:v>
                </c:pt>
                <c:pt idx="370">
                  <c:v>115.65411151977236</c:v>
                </c:pt>
                <c:pt idx="371">
                  <c:v>113.05538403715535</c:v>
                </c:pt>
                <c:pt idx="372">
                  <c:v>111.40388556292339</c:v>
                </c:pt>
                <c:pt idx="373">
                  <c:v>112.28310379696994</c:v>
                </c:pt>
                <c:pt idx="374">
                  <c:v>115.17356170635453</c:v>
                </c:pt>
                <c:pt idx="375">
                  <c:v>114.85677467851487</c:v>
                </c:pt>
                <c:pt idx="376">
                  <c:v>115.3122678908606</c:v>
                </c:pt>
                <c:pt idx="377">
                  <c:v>116.28679069684198</c:v>
                </c:pt>
                <c:pt idx="378">
                  <c:v>116.49261277707679</c:v>
                </c:pt>
                <c:pt idx="379">
                  <c:v>115.28363177534968</c:v>
                </c:pt>
                <c:pt idx="380">
                  <c:v>114.78160487529868</c:v>
                </c:pt>
                <c:pt idx="381">
                  <c:v>114.69390677154645</c:v>
                </c:pt>
                <c:pt idx="382">
                  <c:v>114.39859683033995</c:v>
                </c:pt>
                <c:pt idx="383">
                  <c:v>113.27149722140193</c:v>
                </c:pt>
                <c:pt idx="384">
                  <c:v>114.46437040815414</c:v>
                </c:pt>
                <c:pt idx="385">
                  <c:v>115.14313583362417</c:v>
                </c:pt>
                <c:pt idx="386">
                  <c:v>114.58204694533188</c:v>
                </c:pt>
                <c:pt idx="387">
                  <c:v>113.88985834071607</c:v>
                </c:pt>
                <c:pt idx="388">
                  <c:v>113.90507127708126</c:v>
                </c:pt>
                <c:pt idx="389">
                  <c:v>116.42952383509179</c:v>
                </c:pt>
                <c:pt idx="390">
                  <c:v>117.43670971032779</c:v>
                </c:pt>
                <c:pt idx="391">
                  <c:v>116.26978800325736</c:v>
                </c:pt>
                <c:pt idx="392">
                  <c:v>115.27915738230109</c:v>
                </c:pt>
                <c:pt idx="393">
                  <c:v>114.12744861159584</c:v>
                </c:pt>
                <c:pt idx="394">
                  <c:v>113.72206860139421</c:v>
                </c:pt>
                <c:pt idx="395">
                  <c:v>113.1793247246011</c:v>
                </c:pt>
                <c:pt idx="396">
                  <c:v>109.92912561411045</c:v>
                </c:pt>
                <c:pt idx="397">
                  <c:v>109.81189651623758</c:v>
                </c:pt>
                <c:pt idx="398">
                  <c:v>112.93591774275821</c:v>
                </c:pt>
                <c:pt idx="399">
                  <c:v>112.8254002344582</c:v>
                </c:pt>
                <c:pt idx="400">
                  <c:v>112.75202018846144</c:v>
                </c:pt>
                <c:pt idx="401">
                  <c:v>113.48224113399019</c:v>
                </c:pt>
                <c:pt idx="402">
                  <c:v>115.56686085532498</c:v>
                </c:pt>
                <c:pt idx="403">
                  <c:v>115.7641815887675</c:v>
                </c:pt>
                <c:pt idx="404">
                  <c:v>116.37001440754563</c:v>
                </c:pt>
                <c:pt idx="405">
                  <c:v>114.91852130258532</c:v>
                </c:pt>
                <c:pt idx="406">
                  <c:v>114.55922754078409</c:v>
                </c:pt>
                <c:pt idx="407">
                  <c:v>115.21383124379179</c:v>
                </c:pt>
                <c:pt idx="408">
                  <c:v>116.47068825113874</c:v>
                </c:pt>
                <c:pt idx="409">
                  <c:v>116.81834859101365</c:v>
                </c:pt>
                <c:pt idx="410">
                  <c:v>116.25636482411163</c:v>
                </c:pt>
                <c:pt idx="411">
                  <c:v>117.33693074534439</c:v>
                </c:pt>
                <c:pt idx="412">
                  <c:v>119.57636446616017</c:v>
                </c:pt>
                <c:pt idx="413">
                  <c:v>118.79647775779218</c:v>
                </c:pt>
                <c:pt idx="414">
                  <c:v>117.98169078364521</c:v>
                </c:pt>
                <c:pt idx="415">
                  <c:v>120.82337780880023</c:v>
                </c:pt>
                <c:pt idx="416">
                  <c:v>120.41889267720833</c:v>
                </c:pt>
                <c:pt idx="417">
                  <c:v>119.15398176237393</c:v>
                </c:pt>
                <c:pt idx="418">
                  <c:v>118.66537804146867</c:v>
                </c:pt>
                <c:pt idx="419">
                  <c:v>121.15314057648079</c:v>
                </c:pt>
                <c:pt idx="420">
                  <c:v>122.42431564158323</c:v>
                </c:pt>
                <c:pt idx="421">
                  <c:v>121.92542081666622</c:v>
                </c:pt>
                <c:pt idx="422">
                  <c:v>121.31690336205895</c:v>
                </c:pt>
                <c:pt idx="423">
                  <c:v>121.67485480594559</c:v>
                </c:pt>
                <c:pt idx="424">
                  <c:v>120.8775179646881</c:v>
                </c:pt>
                <c:pt idx="425">
                  <c:v>118.67298450965127</c:v>
                </c:pt>
                <c:pt idx="426">
                  <c:v>119.57010031589216</c:v>
                </c:pt>
                <c:pt idx="427">
                  <c:v>119.99561509481239</c:v>
                </c:pt>
                <c:pt idx="428">
                  <c:v>122.21088709316582</c:v>
                </c:pt>
                <c:pt idx="429">
                  <c:v>123.80958772942452</c:v>
                </c:pt>
                <c:pt idx="430">
                  <c:v>123.80958772942452</c:v>
                </c:pt>
                <c:pt idx="431">
                  <c:v>123.80958772942452</c:v>
                </c:pt>
                <c:pt idx="432">
                  <c:v>122.03772808218565</c:v>
                </c:pt>
                <c:pt idx="433">
                  <c:v>122.45295175709416</c:v>
                </c:pt>
                <c:pt idx="434">
                  <c:v>122.23952320867674</c:v>
                </c:pt>
                <c:pt idx="435">
                  <c:v>120.17682801328</c:v>
                </c:pt>
                <c:pt idx="436">
                  <c:v>117.56870430526101</c:v>
                </c:pt>
                <c:pt idx="437">
                  <c:v>118.72578234762454</c:v>
                </c:pt>
                <c:pt idx="438">
                  <c:v>118.50116781658568</c:v>
                </c:pt>
                <c:pt idx="439">
                  <c:v>121.63548014711805</c:v>
                </c:pt>
                <c:pt idx="440">
                  <c:v>122.61626710336743</c:v>
                </c:pt>
                <c:pt idx="441">
                  <c:v>122.40641806938889</c:v>
                </c:pt>
                <c:pt idx="442">
                  <c:v>122.54199217876095</c:v>
                </c:pt>
                <c:pt idx="443">
                  <c:v>122.91605143762249</c:v>
                </c:pt>
                <c:pt idx="444">
                  <c:v>122.724994854448</c:v>
                </c:pt>
                <c:pt idx="445">
                  <c:v>123.39794356895487</c:v>
                </c:pt>
                <c:pt idx="446">
                  <c:v>123.96350685029577</c:v>
                </c:pt>
                <c:pt idx="447">
                  <c:v>121.06857454786258</c:v>
                </c:pt>
                <c:pt idx="448">
                  <c:v>118.8582243818626</c:v>
                </c:pt>
                <c:pt idx="449">
                  <c:v>117.4098633520363</c:v>
                </c:pt>
                <c:pt idx="450">
                  <c:v>115.46797676895129</c:v>
                </c:pt>
                <c:pt idx="451">
                  <c:v>113.62765890806914</c:v>
                </c:pt>
                <c:pt idx="452">
                  <c:v>105.74735787090481</c:v>
                </c:pt>
                <c:pt idx="453">
                  <c:v>110.43025763555175</c:v>
                </c:pt>
                <c:pt idx="454">
                  <c:v>114.15921680224078</c:v>
                </c:pt>
                <c:pt idx="455">
                  <c:v>112.48668868068047</c:v>
                </c:pt>
                <c:pt idx="456">
                  <c:v>111.65221437711975</c:v>
                </c:pt>
                <c:pt idx="457">
                  <c:v>111.73006881616509</c:v>
                </c:pt>
                <c:pt idx="458">
                  <c:v>112.87819807243149</c:v>
                </c:pt>
                <c:pt idx="459">
                  <c:v>112.99542717030435</c:v>
                </c:pt>
                <c:pt idx="460">
                  <c:v>111.98063482688573</c:v>
                </c:pt>
                <c:pt idx="461">
                  <c:v>110.34524416762866</c:v>
                </c:pt>
                <c:pt idx="462">
                  <c:v>105.26949269331615</c:v>
                </c:pt>
                <c:pt idx="463">
                  <c:v>108.24899102436756</c:v>
                </c:pt>
                <c:pt idx="464">
                  <c:v>111.71351356188534</c:v>
                </c:pt>
                <c:pt idx="465">
                  <c:v>109.97431698390115</c:v>
                </c:pt>
                <c:pt idx="466">
                  <c:v>112.29921161194486</c:v>
                </c:pt>
                <c:pt idx="467">
                  <c:v>110.98508237357602</c:v>
                </c:pt>
                <c:pt idx="468">
                  <c:v>111.93007418543675</c:v>
                </c:pt>
              </c:numCache>
            </c:numRef>
          </c:val>
          <c:smooth val="0"/>
          <c:extLst>
            <c:ext xmlns:c16="http://schemas.microsoft.com/office/drawing/2014/chart" uri="{C3380CC4-5D6E-409C-BE32-E72D297353CC}">
              <c16:uniqueId val="{00000000-C933-4344-8ED7-6D776147E718}"/>
            </c:ext>
          </c:extLst>
        </c:ser>
        <c:ser>
          <c:idx val="1"/>
          <c:order val="1"/>
          <c:tx>
            <c:strRef>
              <c:f>'FUE-VND'!$C$1</c:f>
              <c:strCache>
                <c:ptCount val="1"/>
                <c:pt idx="0">
                  <c:v>FUEABVND</c:v>
                </c:pt>
              </c:strCache>
            </c:strRef>
          </c:tx>
          <c:spPr>
            <a:ln w="19050" cap="rnd">
              <a:solidFill>
                <a:srgbClr val="0E8342"/>
              </a:solidFill>
              <a:round/>
            </a:ln>
            <a:effectLst/>
          </c:spPr>
          <c:marker>
            <c:symbol val="none"/>
          </c:marker>
          <c:cat>
            <c:numRef>
              <c:f>'FUE-VND'!$A$2:$A$470</c:f>
              <c:numCache>
                <c:formatCode>m/d/yyyy</c:formatCode>
                <c:ptCount val="469"/>
                <c:pt idx="0">
                  <c:v>45433</c:v>
                </c:pt>
                <c:pt idx="1">
                  <c:v>45434</c:v>
                </c:pt>
                <c:pt idx="2">
                  <c:v>45435</c:v>
                </c:pt>
                <c:pt idx="3">
                  <c:v>45436</c:v>
                </c:pt>
                <c:pt idx="4">
                  <c:v>45439</c:v>
                </c:pt>
                <c:pt idx="5">
                  <c:v>45440</c:v>
                </c:pt>
                <c:pt idx="6">
                  <c:v>45441</c:v>
                </c:pt>
                <c:pt idx="7">
                  <c:v>45442</c:v>
                </c:pt>
                <c:pt idx="8">
                  <c:v>45443</c:v>
                </c:pt>
                <c:pt idx="9">
                  <c:v>45446</c:v>
                </c:pt>
                <c:pt idx="10">
                  <c:v>45447</c:v>
                </c:pt>
                <c:pt idx="11">
                  <c:v>45448</c:v>
                </c:pt>
                <c:pt idx="12">
                  <c:v>45449</c:v>
                </c:pt>
                <c:pt idx="13">
                  <c:v>45450</c:v>
                </c:pt>
                <c:pt idx="14">
                  <c:v>45453</c:v>
                </c:pt>
                <c:pt idx="15">
                  <c:v>45454</c:v>
                </c:pt>
                <c:pt idx="16">
                  <c:v>45455</c:v>
                </c:pt>
                <c:pt idx="17">
                  <c:v>45456</c:v>
                </c:pt>
                <c:pt idx="18">
                  <c:v>45457</c:v>
                </c:pt>
                <c:pt idx="19">
                  <c:v>45460</c:v>
                </c:pt>
                <c:pt idx="20">
                  <c:v>45461</c:v>
                </c:pt>
                <c:pt idx="21">
                  <c:v>45462</c:v>
                </c:pt>
                <c:pt idx="22">
                  <c:v>45463</c:v>
                </c:pt>
                <c:pt idx="23">
                  <c:v>45464</c:v>
                </c:pt>
                <c:pt idx="24">
                  <c:v>45467</c:v>
                </c:pt>
                <c:pt idx="25">
                  <c:v>45468</c:v>
                </c:pt>
                <c:pt idx="26">
                  <c:v>45469</c:v>
                </c:pt>
                <c:pt idx="27">
                  <c:v>45470</c:v>
                </c:pt>
                <c:pt idx="28">
                  <c:v>45471</c:v>
                </c:pt>
                <c:pt idx="29">
                  <c:v>45474</c:v>
                </c:pt>
                <c:pt idx="30">
                  <c:v>45475</c:v>
                </c:pt>
                <c:pt idx="31">
                  <c:v>45476</c:v>
                </c:pt>
                <c:pt idx="32">
                  <c:v>45477</c:v>
                </c:pt>
                <c:pt idx="33">
                  <c:v>45478</c:v>
                </c:pt>
                <c:pt idx="34">
                  <c:v>45481</c:v>
                </c:pt>
                <c:pt idx="35">
                  <c:v>45482</c:v>
                </c:pt>
                <c:pt idx="36">
                  <c:v>45483</c:v>
                </c:pt>
                <c:pt idx="37">
                  <c:v>45484</c:v>
                </c:pt>
                <c:pt idx="38">
                  <c:v>45485</c:v>
                </c:pt>
                <c:pt idx="39">
                  <c:v>45488</c:v>
                </c:pt>
                <c:pt idx="40">
                  <c:v>45489</c:v>
                </c:pt>
                <c:pt idx="41">
                  <c:v>45490</c:v>
                </c:pt>
                <c:pt idx="42">
                  <c:v>45491</c:v>
                </c:pt>
                <c:pt idx="43">
                  <c:v>45492</c:v>
                </c:pt>
                <c:pt idx="44">
                  <c:v>45495</c:v>
                </c:pt>
                <c:pt idx="45">
                  <c:v>45496</c:v>
                </c:pt>
                <c:pt idx="46">
                  <c:v>45497</c:v>
                </c:pt>
                <c:pt idx="47">
                  <c:v>45498</c:v>
                </c:pt>
                <c:pt idx="48">
                  <c:v>45499</c:v>
                </c:pt>
                <c:pt idx="49">
                  <c:v>45502</c:v>
                </c:pt>
                <c:pt idx="50">
                  <c:v>45503</c:v>
                </c:pt>
                <c:pt idx="51">
                  <c:v>45504</c:v>
                </c:pt>
                <c:pt idx="52">
                  <c:v>45505</c:v>
                </c:pt>
                <c:pt idx="53">
                  <c:v>45506</c:v>
                </c:pt>
                <c:pt idx="54">
                  <c:v>45509</c:v>
                </c:pt>
                <c:pt idx="55">
                  <c:v>45510</c:v>
                </c:pt>
                <c:pt idx="56">
                  <c:v>45511</c:v>
                </c:pt>
                <c:pt idx="57">
                  <c:v>45512</c:v>
                </c:pt>
                <c:pt idx="58">
                  <c:v>45513</c:v>
                </c:pt>
                <c:pt idx="59">
                  <c:v>45516</c:v>
                </c:pt>
                <c:pt idx="60">
                  <c:v>45517</c:v>
                </c:pt>
                <c:pt idx="61">
                  <c:v>45518</c:v>
                </c:pt>
                <c:pt idx="62">
                  <c:v>45519</c:v>
                </c:pt>
                <c:pt idx="63">
                  <c:v>45520</c:v>
                </c:pt>
                <c:pt idx="64">
                  <c:v>45523</c:v>
                </c:pt>
                <c:pt idx="65">
                  <c:v>45524</c:v>
                </c:pt>
                <c:pt idx="66">
                  <c:v>45525</c:v>
                </c:pt>
                <c:pt idx="67">
                  <c:v>45526</c:v>
                </c:pt>
                <c:pt idx="68">
                  <c:v>45527</c:v>
                </c:pt>
                <c:pt idx="69">
                  <c:v>45530</c:v>
                </c:pt>
                <c:pt idx="70">
                  <c:v>45531</c:v>
                </c:pt>
                <c:pt idx="71">
                  <c:v>45532</c:v>
                </c:pt>
                <c:pt idx="72">
                  <c:v>45533</c:v>
                </c:pt>
                <c:pt idx="73">
                  <c:v>45534</c:v>
                </c:pt>
                <c:pt idx="74">
                  <c:v>45539</c:v>
                </c:pt>
                <c:pt idx="75">
                  <c:v>45540</c:v>
                </c:pt>
                <c:pt idx="76">
                  <c:v>45541</c:v>
                </c:pt>
                <c:pt idx="77">
                  <c:v>45544</c:v>
                </c:pt>
                <c:pt idx="78">
                  <c:v>45545</c:v>
                </c:pt>
                <c:pt idx="79">
                  <c:v>45546</c:v>
                </c:pt>
                <c:pt idx="80">
                  <c:v>45547</c:v>
                </c:pt>
                <c:pt idx="81">
                  <c:v>45548</c:v>
                </c:pt>
                <c:pt idx="82">
                  <c:v>45551</c:v>
                </c:pt>
                <c:pt idx="83">
                  <c:v>45552</c:v>
                </c:pt>
                <c:pt idx="84">
                  <c:v>45553</c:v>
                </c:pt>
                <c:pt idx="85">
                  <c:v>45554</c:v>
                </c:pt>
                <c:pt idx="86">
                  <c:v>45555</c:v>
                </c:pt>
                <c:pt idx="87">
                  <c:v>45558</c:v>
                </c:pt>
                <c:pt idx="88">
                  <c:v>45559</c:v>
                </c:pt>
                <c:pt idx="89">
                  <c:v>45560</c:v>
                </c:pt>
                <c:pt idx="90">
                  <c:v>45561</c:v>
                </c:pt>
                <c:pt idx="91">
                  <c:v>45562</c:v>
                </c:pt>
                <c:pt idx="92">
                  <c:v>45565</c:v>
                </c:pt>
                <c:pt idx="93">
                  <c:v>45566</c:v>
                </c:pt>
                <c:pt idx="94">
                  <c:v>45567</c:v>
                </c:pt>
                <c:pt idx="95">
                  <c:v>45568</c:v>
                </c:pt>
                <c:pt idx="96">
                  <c:v>45571</c:v>
                </c:pt>
                <c:pt idx="97">
                  <c:v>45572</c:v>
                </c:pt>
                <c:pt idx="98">
                  <c:v>45573</c:v>
                </c:pt>
                <c:pt idx="99">
                  <c:v>45574</c:v>
                </c:pt>
                <c:pt idx="100">
                  <c:v>45575</c:v>
                </c:pt>
                <c:pt idx="101">
                  <c:v>45578</c:v>
                </c:pt>
                <c:pt idx="102">
                  <c:v>45579</c:v>
                </c:pt>
                <c:pt idx="103">
                  <c:v>45580</c:v>
                </c:pt>
                <c:pt idx="104">
                  <c:v>45581</c:v>
                </c:pt>
                <c:pt idx="105">
                  <c:v>45582</c:v>
                </c:pt>
                <c:pt idx="106">
                  <c:v>45585</c:v>
                </c:pt>
                <c:pt idx="107">
                  <c:v>45586</c:v>
                </c:pt>
                <c:pt idx="108">
                  <c:v>45587</c:v>
                </c:pt>
                <c:pt idx="109">
                  <c:v>45588</c:v>
                </c:pt>
                <c:pt idx="110">
                  <c:v>45589</c:v>
                </c:pt>
                <c:pt idx="111">
                  <c:v>45592</c:v>
                </c:pt>
                <c:pt idx="112">
                  <c:v>45593</c:v>
                </c:pt>
                <c:pt idx="113">
                  <c:v>45594</c:v>
                </c:pt>
                <c:pt idx="114">
                  <c:v>45595</c:v>
                </c:pt>
                <c:pt idx="115">
                  <c:v>45596</c:v>
                </c:pt>
                <c:pt idx="116">
                  <c:v>45597</c:v>
                </c:pt>
                <c:pt idx="117">
                  <c:v>45600</c:v>
                </c:pt>
                <c:pt idx="118">
                  <c:v>45601</c:v>
                </c:pt>
                <c:pt idx="119">
                  <c:v>45602</c:v>
                </c:pt>
                <c:pt idx="120">
                  <c:v>45603</c:v>
                </c:pt>
                <c:pt idx="121">
                  <c:v>45604</c:v>
                </c:pt>
                <c:pt idx="122">
                  <c:v>45607</c:v>
                </c:pt>
                <c:pt idx="123">
                  <c:v>45608</c:v>
                </c:pt>
                <c:pt idx="124">
                  <c:v>45609</c:v>
                </c:pt>
                <c:pt idx="125">
                  <c:v>45610</c:v>
                </c:pt>
                <c:pt idx="126">
                  <c:v>45611</c:v>
                </c:pt>
                <c:pt idx="127">
                  <c:v>45614</c:v>
                </c:pt>
                <c:pt idx="128">
                  <c:v>45615</c:v>
                </c:pt>
                <c:pt idx="129">
                  <c:v>45616</c:v>
                </c:pt>
                <c:pt idx="130">
                  <c:v>45617</c:v>
                </c:pt>
                <c:pt idx="131">
                  <c:v>45618</c:v>
                </c:pt>
                <c:pt idx="132">
                  <c:v>45621</c:v>
                </c:pt>
                <c:pt idx="133">
                  <c:v>45622</c:v>
                </c:pt>
                <c:pt idx="134">
                  <c:v>45623</c:v>
                </c:pt>
                <c:pt idx="135">
                  <c:v>45624</c:v>
                </c:pt>
                <c:pt idx="136">
                  <c:v>45625</c:v>
                </c:pt>
                <c:pt idx="137">
                  <c:v>45628</c:v>
                </c:pt>
                <c:pt idx="138">
                  <c:v>45629</c:v>
                </c:pt>
                <c:pt idx="139">
                  <c:v>45630</c:v>
                </c:pt>
                <c:pt idx="140">
                  <c:v>45631</c:v>
                </c:pt>
                <c:pt idx="141">
                  <c:v>45632</c:v>
                </c:pt>
                <c:pt idx="142">
                  <c:v>45635</c:v>
                </c:pt>
                <c:pt idx="143">
                  <c:v>45636</c:v>
                </c:pt>
                <c:pt idx="144">
                  <c:v>45637</c:v>
                </c:pt>
                <c:pt idx="145">
                  <c:v>45638</c:v>
                </c:pt>
                <c:pt idx="146">
                  <c:v>45639</c:v>
                </c:pt>
                <c:pt idx="147">
                  <c:v>45642</c:v>
                </c:pt>
                <c:pt idx="148">
                  <c:v>45643</c:v>
                </c:pt>
                <c:pt idx="149">
                  <c:v>45644</c:v>
                </c:pt>
                <c:pt idx="150">
                  <c:v>45645</c:v>
                </c:pt>
                <c:pt idx="151">
                  <c:v>45646</c:v>
                </c:pt>
                <c:pt idx="152">
                  <c:v>45649</c:v>
                </c:pt>
                <c:pt idx="153">
                  <c:v>45650</c:v>
                </c:pt>
                <c:pt idx="154">
                  <c:v>45651</c:v>
                </c:pt>
                <c:pt idx="155">
                  <c:v>45652</c:v>
                </c:pt>
                <c:pt idx="156">
                  <c:v>45653</c:v>
                </c:pt>
                <c:pt idx="157">
                  <c:v>45656</c:v>
                </c:pt>
                <c:pt idx="158">
                  <c:v>45657</c:v>
                </c:pt>
                <c:pt idx="159">
                  <c:v>45659</c:v>
                </c:pt>
                <c:pt idx="160">
                  <c:v>45662</c:v>
                </c:pt>
                <c:pt idx="161">
                  <c:v>45663</c:v>
                </c:pt>
                <c:pt idx="162">
                  <c:v>45664</c:v>
                </c:pt>
                <c:pt idx="163">
                  <c:v>45665</c:v>
                </c:pt>
                <c:pt idx="164">
                  <c:v>45666</c:v>
                </c:pt>
                <c:pt idx="165">
                  <c:v>45669</c:v>
                </c:pt>
                <c:pt idx="166">
                  <c:v>45670</c:v>
                </c:pt>
                <c:pt idx="167">
                  <c:v>45671</c:v>
                </c:pt>
                <c:pt idx="168">
                  <c:v>45672</c:v>
                </c:pt>
                <c:pt idx="169">
                  <c:v>45673</c:v>
                </c:pt>
                <c:pt idx="170">
                  <c:v>45676</c:v>
                </c:pt>
                <c:pt idx="171">
                  <c:v>45677</c:v>
                </c:pt>
                <c:pt idx="172">
                  <c:v>45678</c:v>
                </c:pt>
                <c:pt idx="173">
                  <c:v>45679</c:v>
                </c:pt>
                <c:pt idx="174">
                  <c:v>45680</c:v>
                </c:pt>
                <c:pt idx="175">
                  <c:v>45687</c:v>
                </c:pt>
                <c:pt idx="176">
                  <c:v>45691</c:v>
                </c:pt>
                <c:pt idx="177">
                  <c:v>45692</c:v>
                </c:pt>
                <c:pt idx="178">
                  <c:v>45693</c:v>
                </c:pt>
                <c:pt idx="179">
                  <c:v>45694</c:v>
                </c:pt>
                <c:pt idx="180">
                  <c:v>45697</c:v>
                </c:pt>
                <c:pt idx="181">
                  <c:v>45698</c:v>
                </c:pt>
                <c:pt idx="182">
                  <c:v>45699</c:v>
                </c:pt>
                <c:pt idx="183">
                  <c:v>45700</c:v>
                </c:pt>
                <c:pt idx="184">
                  <c:v>45701</c:v>
                </c:pt>
                <c:pt idx="185">
                  <c:v>45704</c:v>
                </c:pt>
                <c:pt idx="186">
                  <c:v>45705</c:v>
                </c:pt>
                <c:pt idx="187">
                  <c:v>45706</c:v>
                </c:pt>
                <c:pt idx="188">
                  <c:v>45707</c:v>
                </c:pt>
                <c:pt idx="189">
                  <c:v>45708</c:v>
                </c:pt>
                <c:pt idx="190">
                  <c:v>45711</c:v>
                </c:pt>
                <c:pt idx="191">
                  <c:v>45712</c:v>
                </c:pt>
                <c:pt idx="192">
                  <c:v>45713</c:v>
                </c:pt>
                <c:pt idx="193">
                  <c:v>45714</c:v>
                </c:pt>
                <c:pt idx="194">
                  <c:v>45715</c:v>
                </c:pt>
                <c:pt idx="195">
                  <c:v>45716</c:v>
                </c:pt>
                <c:pt idx="196">
                  <c:v>45718</c:v>
                </c:pt>
                <c:pt idx="197">
                  <c:v>45719</c:v>
                </c:pt>
                <c:pt idx="198">
                  <c:v>45720</c:v>
                </c:pt>
                <c:pt idx="199">
                  <c:v>45721</c:v>
                </c:pt>
                <c:pt idx="200">
                  <c:v>45722</c:v>
                </c:pt>
                <c:pt idx="201">
                  <c:v>45725</c:v>
                </c:pt>
                <c:pt idx="202">
                  <c:v>45726</c:v>
                </c:pt>
                <c:pt idx="203">
                  <c:v>45727</c:v>
                </c:pt>
                <c:pt idx="204">
                  <c:v>45728</c:v>
                </c:pt>
                <c:pt idx="205">
                  <c:v>45729</c:v>
                </c:pt>
                <c:pt idx="206">
                  <c:v>45732</c:v>
                </c:pt>
                <c:pt idx="207">
                  <c:v>45733</c:v>
                </c:pt>
                <c:pt idx="208">
                  <c:v>45734</c:v>
                </c:pt>
                <c:pt idx="209">
                  <c:v>45735</c:v>
                </c:pt>
                <c:pt idx="210">
                  <c:v>45736</c:v>
                </c:pt>
                <c:pt idx="211">
                  <c:v>45739</c:v>
                </c:pt>
                <c:pt idx="212">
                  <c:v>45740</c:v>
                </c:pt>
                <c:pt idx="213">
                  <c:v>45741</c:v>
                </c:pt>
                <c:pt idx="214">
                  <c:v>45742</c:v>
                </c:pt>
                <c:pt idx="215">
                  <c:v>45743</c:v>
                </c:pt>
                <c:pt idx="216">
                  <c:v>45746</c:v>
                </c:pt>
                <c:pt idx="217">
                  <c:v>45747</c:v>
                </c:pt>
                <c:pt idx="218">
                  <c:v>45748</c:v>
                </c:pt>
                <c:pt idx="219">
                  <c:v>45749</c:v>
                </c:pt>
                <c:pt idx="220">
                  <c:v>45750</c:v>
                </c:pt>
                <c:pt idx="221">
                  <c:v>45751</c:v>
                </c:pt>
                <c:pt idx="222">
                  <c:v>45755</c:v>
                </c:pt>
                <c:pt idx="223">
                  <c:v>45756</c:v>
                </c:pt>
                <c:pt idx="224">
                  <c:v>45757</c:v>
                </c:pt>
                <c:pt idx="225">
                  <c:v>45758</c:v>
                </c:pt>
                <c:pt idx="226">
                  <c:v>45761</c:v>
                </c:pt>
                <c:pt idx="227">
                  <c:v>45762</c:v>
                </c:pt>
                <c:pt idx="228">
                  <c:v>45763</c:v>
                </c:pt>
                <c:pt idx="229">
                  <c:v>45764</c:v>
                </c:pt>
                <c:pt idx="230">
                  <c:v>45765</c:v>
                </c:pt>
                <c:pt idx="231">
                  <c:v>45768</c:v>
                </c:pt>
                <c:pt idx="232">
                  <c:v>45769</c:v>
                </c:pt>
                <c:pt idx="233">
                  <c:v>45770</c:v>
                </c:pt>
                <c:pt idx="234">
                  <c:v>45771</c:v>
                </c:pt>
                <c:pt idx="235">
                  <c:v>45772</c:v>
                </c:pt>
                <c:pt idx="236">
                  <c:v>45775</c:v>
                </c:pt>
                <c:pt idx="237">
                  <c:v>45776</c:v>
                </c:pt>
                <c:pt idx="238">
                  <c:v>45777</c:v>
                </c:pt>
                <c:pt idx="239">
                  <c:v>45782</c:v>
                </c:pt>
                <c:pt idx="240">
                  <c:v>45783</c:v>
                </c:pt>
                <c:pt idx="241">
                  <c:v>45784</c:v>
                </c:pt>
                <c:pt idx="242">
                  <c:v>45785</c:v>
                </c:pt>
                <c:pt idx="243">
                  <c:v>45786</c:v>
                </c:pt>
                <c:pt idx="244">
                  <c:v>45789</c:v>
                </c:pt>
                <c:pt idx="245">
                  <c:v>45790</c:v>
                </c:pt>
                <c:pt idx="246">
                  <c:v>45791</c:v>
                </c:pt>
                <c:pt idx="247">
                  <c:v>45792</c:v>
                </c:pt>
                <c:pt idx="248">
                  <c:v>45793</c:v>
                </c:pt>
                <c:pt idx="249">
                  <c:v>45796</c:v>
                </c:pt>
                <c:pt idx="250">
                  <c:v>45797</c:v>
                </c:pt>
                <c:pt idx="251">
                  <c:v>45798</c:v>
                </c:pt>
                <c:pt idx="252">
                  <c:v>45799</c:v>
                </c:pt>
                <c:pt idx="253">
                  <c:v>45800</c:v>
                </c:pt>
                <c:pt idx="254">
                  <c:v>45803</c:v>
                </c:pt>
                <c:pt idx="255">
                  <c:v>45804</c:v>
                </c:pt>
                <c:pt idx="256">
                  <c:v>45805</c:v>
                </c:pt>
                <c:pt idx="257">
                  <c:v>45806</c:v>
                </c:pt>
                <c:pt idx="258">
                  <c:v>45808</c:v>
                </c:pt>
                <c:pt idx="259">
                  <c:v>45810</c:v>
                </c:pt>
                <c:pt idx="260">
                  <c:v>45811</c:v>
                </c:pt>
                <c:pt idx="261">
                  <c:v>45812</c:v>
                </c:pt>
                <c:pt idx="262">
                  <c:v>45813</c:v>
                </c:pt>
                <c:pt idx="263">
                  <c:v>45814</c:v>
                </c:pt>
                <c:pt idx="264">
                  <c:v>45817</c:v>
                </c:pt>
                <c:pt idx="265">
                  <c:v>45818</c:v>
                </c:pt>
                <c:pt idx="266">
                  <c:v>45819</c:v>
                </c:pt>
                <c:pt idx="267">
                  <c:v>45820</c:v>
                </c:pt>
                <c:pt idx="268">
                  <c:v>45821</c:v>
                </c:pt>
                <c:pt idx="269">
                  <c:v>45824</c:v>
                </c:pt>
                <c:pt idx="270">
                  <c:v>45825</c:v>
                </c:pt>
                <c:pt idx="271">
                  <c:v>45826</c:v>
                </c:pt>
                <c:pt idx="272">
                  <c:v>45827</c:v>
                </c:pt>
                <c:pt idx="273">
                  <c:v>45828</c:v>
                </c:pt>
                <c:pt idx="274">
                  <c:v>45831</c:v>
                </c:pt>
                <c:pt idx="275">
                  <c:v>45832</c:v>
                </c:pt>
                <c:pt idx="276">
                  <c:v>45833</c:v>
                </c:pt>
                <c:pt idx="277">
                  <c:v>45834</c:v>
                </c:pt>
                <c:pt idx="278">
                  <c:v>45835</c:v>
                </c:pt>
                <c:pt idx="279">
                  <c:v>45838</c:v>
                </c:pt>
                <c:pt idx="280">
                  <c:v>45839</c:v>
                </c:pt>
                <c:pt idx="281">
                  <c:v>45840</c:v>
                </c:pt>
                <c:pt idx="282">
                  <c:v>45841</c:v>
                </c:pt>
                <c:pt idx="283">
                  <c:v>45844</c:v>
                </c:pt>
                <c:pt idx="284">
                  <c:v>45845</c:v>
                </c:pt>
                <c:pt idx="285">
                  <c:v>45846</c:v>
                </c:pt>
                <c:pt idx="286">
                  <c:v>45847</c:v>
                </c:pt>
                <c:pt idx="287">
                  <c:v>45848</c:v>
                </c:pt>
                <c:pt idx="288">
                  <c:v>45851</c:v>
                </c:pt>
                <c:pt idx="289">
                  <c:v>45852</c:v>
                </c:pt>
                <c:pt idx="290">
                  <c:v>45853</c:v>
                </c:pt>
                <c:pt idx="291">
                  <c:v>45854</c:v>
                </c:pt>
                <c:pt idx="292">
                  <c:v>45855</c:v>
                </c:pt>
                <c:pt idx="293">
                  <c:v>45858</c:v>
                </c:pt>
                <c:pt idx="294">
                  <c:v>45859</c:v>
                </c:pt>
                <c:pt idx="295">
                  <c:v>45860</c:v>
                </c:pt>
                <c:pt idx="296">
                  <c:v>45861</c:v>
                </c:pt>
                <c:pt idx="297">
                  <c:v>45862</c:v>
                </c:pt>
                <c:pt idx="298">
                  <c:v>45865</c:v>
                </c:pt>
                <c:pt idx="299">
                  <c:v>45866</c:v>
                </c:pt>
                <c:pt idx="300">
                  <c:v>45867</c:v>
                </c:pt>
                <c:pt idx="301">
                  <c:v>45868</c:v>
                </c:pt>
                <c:pt idx="302">
                  <c:v>45869</c:v>
                </c:pt>
                <c:pt idx="303">
                  <c:v>45872</c:v>
                </c:pt>
                <c:pt idx="304">
                  <c:v>45873</c:v>
                </c:pt>
                <c:pt idx="305">
                  <c:v>45874</c:v>
                </c:pt>
                <c:pt idx="306">
                  <c:v>45875</c:v>
                </c:pt>
                <c:pt idx="307">
                  <c:v>45876</c:v>
                </c:pt>
                <c:pt idx="308">
                  <c:v>45879</c:v>
                </c:pt>
                <c:pt idx="309">
                  <c:v>45880</c:v>
                </c:pt>
                <c:pt idx="310">
                  <c:v>45881</c:v>
                </c:pt>
                <c:pt idx="311">
                  <c:v>45882</c:v>
                </c:pt>
                <c:pt idx="312">
                  <c:v>45883</c:v>
                </c:pt>
                <c:pt idx="313">
                  <c:v>45886</c:v>
                </c:pt>
                <c:pt idx="314">
                  <c:v>45887</c:v>
                </c:pt>
                <c:pt idx="315">
                  <c:v>45888</c:v>
                </c:pt>
                <c:pt idx="316">
                  <c:v>45889</c:v>
                </c:pt>
                <c:pt idx="317">
                  <c:v>45890</c:v>
                </c:pt>
                <c:pt idx="318">
                  <c:v>45893</c:v>
                </c:pt>
                <c:pt idx="319">
                  <c:v>45894</c:v>
                </c:pt>
                <c:pt idx="320">
                  <c:v>45895</c:v>
                </c:pt>
                <c:pt idx="321">
                  <c:v>45896</c:v>
                </c:pt>
                <c:pt idx="322">
                  <c:v>45897</c:v>
                </c:pt>
                <c:pt idx="323">
                  <c:v>45900</c:v>
                </c:pt>
                <c:pt idx="324">
                  <c:v>45903</c:v>
                </c:pt>
                <c:pt idx="325">
                  <c:v>45904</c:v>
                </c:pt>
                <c:pt idx="326">
                  <c:v>45907</c:v>
                </c:pt>
                <c:pt idx="327">
                  <c:v>45908</c:v>
                </c:pt>
                <c:pt idx="328">
                  <c:v>45909</c:v>
                </c:pt>
                <c:pt idx="329">
                  <c:v>45910</c:v>
                </c:pt>
                <c:pt idx="330">
                  <c:v>45911</c:v>
                </c:pt>
                <c:pt idx="331">
                  <c:v>45914</c:v>
                </c:pt>
                <c:pt idx="332">
                  <c:v>45915</c:v>
                </c:pt>
                <c:pt idx="333">
                  <c:v>45916</c:v>
                </c:pt>
                <c:pt idx="334">
                  <c:v>45917</c:v>
                </c:pt>
                <c:pt idx="335">
                  <c:v>45918</c:v>
                </c:pt>
                <c:pt idx="336">
                  <c:v>45921</c:v>
                </c:pt>
                <c:pt idx="337">
                  <c:v>45922</c:v>
                </c:pt>
                <c:pt idx="338">
                  <c:v>45923</c:v>
                </c:pt>
                <c:pt idx="339">
                  <c:v>45924</c:v>
                </c:pt>
                <c:pt idx="340">
                  <c:v>45925</c:v>
                </c:pt>
                <c:pt idx="341">
                  <c:v>45928</c:v>
                </c:pt>
                <c:pt idx="342">
                  <c:v>45929</c:v>
                </c:pt>
                <c:pt idx="343">
                  <c:v>45930</c:v>
                </c:pt>
                <c:pt idx="344">
                  <c:v>45931</c:v>
                </c:pt>
                <c:pt idx="345">
                  <c:v>45932</c:v>
                </c:pt>
                <c:pt idx="346">
                  <c:v>45935</c:v>
                </c:pt>
                <c:pt idx="347">
                  <c:v>45936</c:v>
                </c:pt>
                <c:pt idx="348">
                  <c:v>45937</c:v>
                </c:pt>
                <c:pt idx="349">
                  <c:v>45938</c:v>
                </c:pt>
                <c:pt idx="350">
                  <c:v>45939</c:v>
                </c:pt>
                <c:pt idx="351">
                  <c:v>45942</c:v>
                </c:pt>
                <c:pt idx="352">
                  <c:v>45943</c:v>
                </c:pt>
                <c:pt idx="353">
                  <c:v>45944</c:v>
                </c:pt>
                <c:pt idx="354">
                  <c:v>45945</c:v>
                </c:pt>
                <c:pt idx="355">
                  <c:v>45946</c:v>
                </c:pt>
                <c:pt idx="356">
                  <c:v>45949</c:v>
                </c:pt>
                <c:pt idx="357">
                  <c:v>45950</c:v>
                </c:pt>
                <c:pt idx="358">
                  <c:v>45951</c:v>
                </c:pt>
                <c:pt idx="359">
                  <c:v>45952</c:v>
                </c:pt>
                <c:pt idx="360">
                  <c:v>45953</c:v>
                </c:pt>
                <c:pt idx="361">
                  <c:v>45956</c:v>
                </c:pt>
                <c:pt idx="362">
                  <c:v>45957</c:v>
                </c:pt>
                <c:pt idx="363">
                  <c:v>45958</c:v>
                </c:pt>
                <c:pt idx="364">
                  <c:v>45959</c:v>
                </c:pt>
                <c:pt idx="365">
                  <c:v>45960</c:v>
                </c:pt>
                <c:pt idx="366">
                  <c:v>45961</c:v>
                </c:pt>
                <c:pt idx="367">
                  <c:v>45964</c:v>
                </c:pt>
                <c:pt idx="368">
                  <c:v>45965</c:v>
                </c:pt>
                <c:pt idx="369">
                  <c:v>45966</c:v>
                </c:pt>
                <c:pt idx="370">
                  <c:v>45967</c:v>
                </c:pt>
                <c:pt idx="371">
                  <c:v>45970</c:v>
                </c:pt>
                <c:pt idx="372">
                  <c:v>45971</c:v>
                </c:pt>
                <c:pt idx="373">
                  <c:v>45972</c:v>
                </c:pt>
                <c:pt idx="374">
                  <c:v>45973</c:v>
                </c:pt>
                <c:pt idx="375">
                  <c:v>45974</c:v>
                </c:pt>
                <c:pt idx="376">
                  <c:v>45977</c:v>
                </c:pt>
                <c:pt idx="377">
                  <c:v>45978</c:v>
                </c:pt>
                <c:pt idx="378">
                  <c:v>45979</c:v>
                </c:pt>
                <c:pt idx="379">
                  <c:v>45980</c:v>
                </c:pt>
                <c:pt idx="380">
                  <c:v>45981</c:v>
                </c:pt>
                <c:pt idx="381">
                  <c:v>45984</c:v>
                </c:pt>
                <c:pt idx="382">
                  <c:v>45985</c:v>
                </c:pt>
                <c:pt idx="383">
                  <c:v>45986</c:v>
                </c:pt>
                <c:pt idx="384">
                  <c:v>45987</c:v>
                </c:pt>
                <c:pt idx="385">
                  <c:v>45988</c:v>
                </c:pt>
                <c:pt idx="386">
                  <c:v>45991</c:v>
                </c:pt>
                <c:pt idx="387">
                  <c:v>45992</c:v>
                </c:pt>
                <c:pt idx="388">
                  <c:v>45993</c:v>
                </c:pt>
                <c:pt idx="389">
                  <c:v>45994</c:v>
                </c:pt>
                <c:pt idx="390">
                  <c:v>45995</c:v>
                </c:pt>
                <c:pt idx="391">
                  <c:v>45998</c:v>
                </c:pt>
                <c:pt idx="392">
                  <c:v>45999</c:v>
                </c:pt>
                <c:pt idx="393">
                  <c:v>46000</c:v>
                </c:pt>
                <c:pt idx="394">
                  <c:v>46001</c:v>
                </c:pt>
                <c:pt idx="395">
                  <c:v>46002</c:v>
                </c:pt>
                <c:pt idx="396">
                  <c:v>46005</c:v>
                </c:pt>
                <c:pt idx="397">
                  <c:v>46006</c:v>
                </c:pt>
                <c:pt idx="398">
                  <c:v>46007</c:v>
                </c:pt>
                <c:pt idx="399">
                  <c:v>46008</c:v>
                </c:pt>
                <c:pt idx="400">
                  <c:v>46009</c:v>
                </c:pt>
                <c:pt idx="401">
                  <c:v>46012</c:v>
                </c:pt>
                <c:pt idx="402">
                  <c:v>46013</c:v>
                </c:pt>
                <c:pt idx="403">
                  <c:v>46014</c:v>
                </c:pt>
                <c:pt idx="404">
                  <c:v>46015</c:v>
                </c:pt>
                <c:pt idx="405">
                  <c:v>46016</c:v>
                </c:pt>
                <c:pt idx="406">
                  <c:v>46019</c:v>
                </c:pt>
                <c:pt idx="407">
                  <c:v>46020</c:v>
                </c:pt>
                <c:pt idx="408">
                  <c:v>46021</c:v>
                </c:pt>
                <c:pt idx="409">
                  <c:v>46022</c:v>
                </c:pt>
                <c:pt idx="410">
                  <c:v>46027</c:v>
                </c:pt>
                <c:pt idx="411">
                  <c:v>46028</c:v>
                </c:pt>
                <c:pt idx="412">
                  <c:v>46029</c:v>
                </c:pt>
                <c:pt idx="413">
                  <c:v>46030</c:v>
                </c:pt>
                <c:pt idx="414">
                  <c:v>46031</c:v>
                </c:pt>
                <c:pt idx="415">
                  <c:v>46034</c:v>
                </c:pt>
                <c:pt idx="416">
                  <c:v>46035</c:v>
                </c:pt>
                <c:pt idx="417">
                  <c:v>46036</c:v>
                </c:pt>
                <c:pt idx="418">
                  <c:v>46037</c:v>
                </c:pt>
                <c:pt idx="419">
                  <c:v>46038</c:v>
                </c:pt>
                <c:pt idx="420">
                  <c:v>46041</c:v>
                </c:pt>
                <c:pt idx="421">
                  <c:v>46042</c:v>
                </c:pt>
                <c:pt idx="422">
                  <c:v>46043</c:v>
                </c:pt>
                <c:pt idx="423">
                  <c:v>46044</c:v>
                </c:pt>
                <c:pt idx="424">
                  <c:v>46045</c:v>
                </c:pt>
                <c:pt idx="425">
                  <c:v>46048</c:v>
                </c:pt>
                <c:pt idx="426">
                  <c:v>46049</c:v>
                </c:pt>
                <c:pt idx="427">
                  <c:v>46050</c:v>
                </c:pt>
                <c:pt idx="428">
                  <c:v>46051</c:v>
                </c:pt>
                <c:pt idx="429">
                  <c:v>46052</c:v>
                </c:pt>
                <c:pt idx="430">
                  <c:v>46053</c:v>
                </c:pt>
                <c:pt idx="431">
                  <c:v>46054</c:v>
                </c:pt>
                <c:pt idx="432">
                  <c:v>46055</c:v>
                </c:pt>
                <c:pt idx="433">
                  <c:v>46056</c:v>
                </c:pt>
                <c:pt idx="434">
                  <c:v>46057</c:v>
                </c:pt>
                <c:pt idx="435">
                  <c:v>46058</c:v>
                </c:pt>
                <c:pt idx="436">
                  <c:v>46061</c:v>
                </c:pt>
                <c:pt idx="437">
                  <c:v>46062</c:v>
                </c:pt>
                <c:pt idx="438">
                  <c:v>46063</c:v>
                </c:pt>
                <c:pt idx="439">
                  <c:v>46064</c:v>
                </c:pt>
                <c:pt idx="440">
                  <c:v>46065</c:v>
                </c:pt>
                <c:pt idx="441">
                  <c:v>46075</c:v>
                </c:pt>
                <c:pt idx="442">
                  <c:v>46076</c:v>
                </c:pt>
                <c:pt idx="443">
                  <c:v>46077</c:v>
                </c:pt>
                <c:pt idx="444">
                  <c:v>46078</c:v>
                </c:pt>
                <c:pt idx="445">
                  <c:v>46079</c:v>
                </c:pt>
                <c:pt idx="446">
                  <c:v>46081</c:v>
                </c:pt>
                <c:pt idx="447">
                  <c:v>46083</c:v>
                </c:pt>
                <c:pt idx="448">
                  <c:v>46084</c:v>
                </c:pt>
                <c:pt idx="449">
                  <c:v>46085</c:v>
                </c:pt>
                <c:pt idx="450">
                  <c:v>46086</c:v>
                </c:pt>
                <c:pt idx="451">
                  <c:v>46089</c:v>
                </c:pt>
                <c:pt idx="452">
                  <c:v>46090</c:v>
                </c:pt>
                <c:pt idx="453">
                  <c:v>46091</c:v>
                </c:pt>
                <c:pt idx="454">
                  <c:v>46092</c:v>
                </c:pt>
                <c:pt idx="455">
                  <c:v>46093</c:v>
                </c:pt>
                <c:pt idx="456">
                  <c:v>46096</c:v>
                </c:pt>
                <c:pt idx="457">
                  <c:v>46097</c:v>
                </c:pt>
                <c:pt idx="458">
                  <c:v>46098</c:v>
                </c:pt>
                <c:pt idx="459">
                  <c:v>46099</c:v>
                </c:pt>
                <c:pt idx="460">
                  <c:v>46100</c:v>
                </c:pt>
                <c:pt idx="461">
                  <c:v>46103</c:v>
                </c:pt>
                <c:pt idx="462">
                  <c:v>46104</c:v>
                </c:pt>
                <c:pt idx="463">
                  <c:v>46105</c:v>
                </c:pt>
                <c:pt idx="464">
                  <c:v>46106</c:v>
                </c:pt>
                <c:pt idx="465">
                  <c:v>46107</c:v>
                </c:pt>
                <c:pt idx="466">
                  <c:v>46110</c:v>
                </c:pt>
                <c:pt idx="467">
                  <c:v>46111</c:v>
                </c:pt>
                <c:pt idx="468">
                  <c:v>46112</c:v>
                </c:pt>
              </c:numCache>
            </c:numRef>
          </c:cat>
          <c:val>
            <c:numRef>
              <c:f>'FUE-VND'!$C$2:$C$470</c:f>
              <c:numCache>
                <c:formatCode>_(* #,##0.00_);_(* \(#,##0.00\);_(* "-"??_);_(@_)</c:formatCode>
                <c:ptCount val="469"/>
                <c:pt idx="0">
                  <c:v>100</c:v>
                </c:pt>
                <c:pt idx="1">
                  <c:v>100</c:v>
                </c:pt>
                <c:pt idx="2">
                  <c:v>100</c:v>
                </c:pt>
                <c:pt idx="3">
                  <c:v>100</c:v>
                </c:pt>
                <c:pt idx="4">
                  <c:v>100</c:v>
                </c:pt>
                <c:pt idx="5">
                  <c:v>100</c:v>
                </c:pt>
                <c:pt idx="6">
                  <c:v>100</c:v>
                </c:pt>
                <c:pt idx="7">
                  <c:v>100</c:v>
                </c:pt>
                <c:pt idx="8">
                  <c:v>100</c:v>
                </c:pt>
                <c:pt idx="9">
                  <c:v>100</c:v>
                </c:pt>
                <c:pt idx="10">
                  <c:v>100</c:v>
                </c:pt>
                <c:pt idx="11">
                  <c:v>100</c:v>
                </c:pt>
                <c:pt idx="12">
                  <c:v>100</c:v>
                </c:pt>
                <c:pt idx="13">
                  <c:v>100</c:v>
                </c:pt>
                <c:pt idx="14">
                  <c:v>100</c:v>
                </c:pt>
                <c:pt idx="15">
                  <c:v>100</c:v>
                </c:pt>
                <c:pt idx="16">
                  <c:v>100</c:v>
                </c:pt>
                <c:pt idx="17">
                  <c:v>100</c:v>
                </c:pt>
                <c:pt idx="18">
                  <c:v>100</c:v>
                </c:pt>
                <c:pt idx="19">
                  <c:v>100</c:v>
                </c:pt>
                <c:pt idx="20">
                  <c:v>100</c:v>
                </c:pt>
                <c:pt idx="21">
                  <c:v>100</c:v>
                </c:pt>
                <c:pt idx="22">
                  <c:v>100</c:v>
                </c:pt>
                <c:pt idx="23">
                  <c:v>100</c:v>
                </c:pt>
                <c:pt idx="24">
                  <c:v>100</c:v>
                </c:pt>
                <c:pt idx="25">
                  <c:v>100</c:v>
                </c:pt>
                <c:pt idx="26">
                  <c:v>100</c:v>
                </c:pt>
                <c:pt idx="27">
                  <c:v>100</c:v>
                </c:pt>
                <c:pt idx="28">
                  <c:v>100</c:v>
                </c:pt>
                <c:pt idx="29">
                  <c:v>100.17207668269231</c:v>
                </c:pt>
                <c:pt idx="30">
                  <c:v>100.69265071730769</c:v>
                </c:pt>
                <c:pt idx="31">
                  <c:v>101.43521257884615</c:v>
                </c:pt>
                <c:pt idx="32">
                  <c:v>102.14926273461539</c:v>
                </c:pt>
                <c:pt idx="33">
                  <c:v>102.86987721346155</c:v>
                </c:pt>
                <c:pt idx="34">
                  <c:v>103.0069133096154</c:v>
                </c:pt>
                <c:pt idx="35">
                  <c:v>103.95493386346153</c:v>
                </c:pt>
                <c:pt idx="36">
                  <c:v>103.26646570384615</c:v>
                </c:pt>
                <c:pt idx="37">
                  <c:v>102.95150270769231</c:v>
                </c:pt>
                <c:pt idx="38">
                  <c:v>102.945323175</c:v>
                </c:pt>
                <c:pt idx="39">
                  <c:v>102.76255682692306</c:v>
                </c:pt>
                <c:pt idx="40">
                  <c:v>103.32278129423077</c:v>
                </c:pt>
                <c:pt idx="41">
                  <c:v>103.05328393653846</c:v>
                </c:pt>
                <c:pt idx="42">
                  <c:v>102.56098243076923</c:v>
                </c:pt>
                <c:pt idx="43">
                  <c:v>101.8269498076923</c:v>
                </c:pt>
                <c:pt idx="44">
                  <c:v>100.99763992884617</c:v>
                </c:pt>
                <c:pt idx="45">
                  <c:v>99.65938083653846</c:v>
                </c:pt>
                <c:pt idx="46">
                  <c:v>100.39096551923078</c:v>
                </c:pt>
                <c:pt idx="47">
                  <c:v>100.03756561153847</c:v>
                </c:pt>
                <c:pt idx="48">
                  <c:v>101.08820536153846</c:v>
                </c:pt>
                <c:pt idx="49">
                  <c:v>101.33564623461538</c:v>
                </c:pt>
                <c:pt idx="50">
                  <c:v>101.20504542500001</c:v>
                </c:pt>
                <c:pt idx="51">
                  <c:v>101.84081872692308</c:v>
                </c:pt>
                <c:pt idx="52">
                  <c:v>99.857967800000011</c:v>
                </c:pt>
                <c:pt idx="53">
                  <c:v>100.8160254</c:v>
                </c:pt>
                <c:pt idx="54">
                  <c:v>96.285090400000001</c:v>
                </c:pt>
                <c:pt idx="55">
                  <c:v>97.686705399999994</c:v>
                </c:pt>
                <c:pt idx="56">
                  <c:v>97.375664099999995</c:v>
                </c:pt>
                <c:pt idx="57">
                  <c:v>96.495883399999997</c:v>
                </c:pt>
                <c:pt idx="58">
                  <c:v>98.171873599999998</c:v>
                </c:pt>
                <c:pt idx="59">
                  <c:v>99.579065499999999</c:v>
                </c:pt>
                <c:pt idx="60">
                  <c:v>99.214657499999987</c:v>
                </c:pt>
                <c:pt idx="61">
                  <c:v>99.36486810000001</c:v>
                </c:pt>
                <c:pt idx="62">
                  <c:v>98.949791399999995</c:v>
                </c:pt>
                <c:pt idx="63">
                  <c:v>100.96956519999999</c:v>
                </c:pt>
                <c:pt idx="64">
                  <c:v>102.8022869</c:v>
                </c:pt>
                <c:pt idx="65">
                  <c:v>103.59025530000001</c:v>
                </c:pt>
                <c:pt idx="66">
                  <c:v>104.50966050000001</c:v>
                </c:pt>
                <c:pt idx="67">
                  <c:v>104.76308349999999</c:v>
                </c:pt>
                <c:pt idx="68">
                  <c:v>104.6252545</c:v>
                </c:pt>
                <c:pt idx="69">
                  <c:v>103.28529399999999</c:v>
                </c:pt>
                <c:pt idx="70">
                  <c:v>103.21034349999999</c:v>
                </c:pt>
                <c:pt idx="71">
                  <c:v>103.28233039999999</c:v>
                </c:pt>
                <c:pt idx="72">
                  <c:v>103.38039839999999</c:v>
                </c:pt>
                <c:pt idx="73">
                  <c:v>103.95147510000001</c:v>
                </c:pt>
                <c:pt idx="74">
                  <c:v>102.70706819999999</c:v>
                </c:pt>
                <c:pt idx="75">
                  <c:v>101.604794</c:v>
                </c:pt>
                <c:pt idx="76">
                  <c:v>101.6996315</c:v>
                </c:pt>
                <c:pt idx="77">
                  <c:v>101.2861102</c:v>
                </c:pt>
                <c:pt idx="78">
                  <c:v>100.392415</c:v>
                </c:pt>
                <c:pt idx="79">
                  <c:v>100.3951837</c:v>
                </c:pt>
                <c:pt idx="80">
                  <c:v>101.03830400000001</c:v>
                </c:pt>
                <c:pt idx="81">
                  <c:v>101.16711359999999</c:v>
                </c:pt>
                <c:pt idx="82">
                  <c:v>100.40270720000001</c:v>
                </c:pt>
                <c:pt idx="83">
                  <c:v>101.5983142</c:v>
                </c:pt>
                <c:pt idx="84">
                  <c:v>102.247247</c:v>
                </c:pt>
                <c:pt idx="85">
                  <c:v>102.5338096</c:v>
                </c:pt>
                <c:pt idx="86">
                  <c:v>103.1673061</c:v>
                </c:pt>
                <c:pt idx="87">
                  <c:v>103.05300059999999</c:v>
                </c:pt>
                <c:pt idx="88">
                  <c:v>103.6072659</c:v>
                </c:pt>
                <c:pt idx="89">
                  <c:v>104.45298419999999</c:v>
                </c:pt>
                <c:pt idx="90">
                  <c:v>104.89274970000001</c:v>
                </c:pt>
                <c:pt idx="91">
                  <c:v>104.7278922</c:v>
                </c:pt>
                <c:pt idx="92">
                  <c:v>104.6828828</c:v>
                </c:pt>
                <c:pt idx="93">
                  <c:v>104.85735650000001</c:v>
                </c:pt>
                <c:pt idx="94">
                  <c:v>104.9404368</c:v>
                </c:pt>
                <c:pt idx="95">
                  <c:v>104.12285369999999</c:v>
                </c:pt>
                <c:pt idx="96">
                  <c:v>103.1271471</c:v>
                </c:pt>
                <c:pt idx="97">
                  <c:v>103.1107803</c:v>
                </c:pt>
                <c:pt idx="98">
                  <c:v>102.9441637</c:v>
                </c:pt>
                <c:pt idx="99">
                  <c:v>103.6639579</c:v>
                </c:pt>
                <c:pt idx="100">
                  <c:v>104.61785019999999</c:v>
                </c:pt>
                <c:pt idx="101">
                  <c:v>104.41803099999998</c:v>
                </c:pt>
                <c:pt idx="102">
                  <c:v>103.8392997</c:v>
                </c:pt>
                <c:pt idx="103">
                  <c:v>103.35181060000001</c:v>
                </c:pt>
                <c:pt idx="104">
                  <c:v>103.01102300000001</c:v>
                </c:pt>
                <c:pt idx="105">
                  <c:v>103.364631</c:v>
                </c:pt>
                <c:pt idx="106">
                  <c:v>102.9886003</c:v>
                </c:pt>
                <c:pt idx="107">
                  <c:v>102.1457509</c:v>
                </c:pt>
                <c:pt idx="108">
                  <c:v>101.5176682</c:v>
                </c:pt>
                <c:pt idx="109">
                  <c:v>101.9640222</c:v>
                </c:pt>
                <c:pt idx="110">
                  <c:v>101.1250964</c:v>
                </c:pt>
                <c:pt idx="111">
                  <c:v>100.78993440000001</c:v>
                </c:pt>
                <c:pt idx="112">
                  <c:v>101.25258219999999</c:v>
                </c:pt>
                <c:pt idx="113">
                  <c:v>102.5332317</c:v>
                </c:pt>
                <c:pt idx="114">
                  <c:v>102.60746639999999</c:v>
                </c:pt>
                <c:pt idx="115">
                  <c:v>102.51255569999999</c:v>
                </c:pt>
                <c:pt idx="116">
                  <c:v>101.1680799</c:v>
                </c:pt>
                <c:pt idx="117">
                  <c:v>100.5986018</c:v>
                </c:pt>
                <c:pt idx="118">
                  <c:v>100.64121999999999</c:v>
                </c:pt>
                <c:pt idx="119">
                  <c:v>101.75249939999999</c:v>
                </c:pt>
                <c:pt idx="120">
                  <c:v>101.61572319999999</c:v>
                </c:pt>
                <c:pt idx="121">
                  <c:v>101.15550209999999</c:v>
                </c:pt>
                <c:pt idx="122">
                  <c:v>100.6462427</c:v>
                </c:pt>
                <c:pt idx="123">
                  <c:v>100.0030773</c:v>
                </c:pt>
                <c:pt idx="124">
                  <c:v>100.3614358</c:v>
                </c:pt>
                <c:pt idx="125">
                  <c:v>99.406036299999997</c:v>
                </c:pt>
                <c:pt idx="126">
                  <c:v>97.879593100000008</c:v>
                </c:pt>
                <c:pt idx="127">
                  <c:v>97.405270099999996</c:v>
                </c:pt>
                <c:pt idx="128">
                  <c:v>96.137989199999993</c:v>
                </c:pt>
                <c:pt idx="129">
                  <c:v>97.033138400000013</c:v>
                </c:pt>
                <c:pt idx="130">
                  <c:v>98.536648</c:v>
                </c:pt>
                <c:pt idx="131">
                  <c:v>98.395619499999995</c:v>
                </c:pt>
                <c:pt idx="132">
                  <c:v>98.579780599999992</c:v>
                </c:pt>
                <c:pt idx="133">
                  <c:v>99.329950499999995</c:v>
                </c:pt>
                <c:pt idx="134">
                  <c:v>99.633564399999997</c:v>
                </c:pt>
                <c:pt idx="135">
                  <c:v>99.889821100000006</c:v>
                </c:pt>
                <c:pt idx="136">
                  <c:v>100.73350409999999</c:v>
                </c:pt>
                <c:pt idx="137">
                  <c:v>100.51560620000001</c:v>
                </c:pt>
                <c:pt idx="138">
                  <c:v>100.61622300000001</c:v>
                </c:pt>
                <c:pt idx="139">
                  <c:v>99.899402100000003</c:v>
                </c:pt>
                <c:pt idx="140">
                  <c:v>102.7893315</c:v>
                </c:pt>
                <c:pt idx="141">
                  <c:v>102.9939692</c:v>
                </c:pt>
                <c:pt idx="142">
                  <c:v>102.86925670000001</c:v>
                </c:pt>
                <c:pt idx="143">
                  <c:v>102.9880077</c:v>
                </c:pt>
                <c:pt idx="144">
                  <c:v>102.7868816</c:v>
                </c:pt>
                <c:pt idx="145">
                  <c:v>102.8330914</c:v>
                </c:pt>
                <c:pt idx="146">
                  <c:v>102.76736929999998</c:v>
                </c:pt>
                <c:pt idx="147">
                  <c:v>102.8396817</c:v>
                </c:pt>
                <c:pt idx="148">
                  <c:v>102.31822039999999</c:v>
                </c:pt>
                <c:pt idx="149">
                  <c:v>102.45982749999999</c:v>
                </c:pt>
                <c:pt idx="150">
                  <c:v>101.65625410000001</c:v>
                </c:pt>
                <c:pt idx="151">
                  <c:v>101.9883311</c:v>
                </c:pt>
                <c:pt idx="152">
                  <c:v>102.36187149999999</c:v>
                </c:pt>
                <c:pt idx="153">
                  <c:v>102.54337</c:v>
                </c:pt>
                <c:pt idx="154">
                  <c:v>103.87455449999999</c:v>
                </c:pt>
                <c:pt idx="155">
                  <c:v>103.7127924</c:v>
                </c:pt>
                <c:pt idx="156">
                  <c:v>104.027567</c:v>
                </c:pt>
                <c:pt idx="157">
                  <c:v>104.02571040000001</c:v>
                </c:pt>
                <c:pt idx="158">
                  <c:v>104.23369650000001</c:v>
                </c:pt>
                <c:pt idx="159">
                  <c:v>103.7967</c:v>
                </c:pt>
                <c:pt idx="160">
                  <c:v>101.68620000000001</c:v>
                </c:pt>
                <c:pt idx="161">
                  <c:v>100.74979999999999</c:v>
                </c:pt>
                <c:pt idx="162">
                  <c:v>100.3792</c:v>
                </c:pt>
                <c:pt idx="163">
                  <c:v>100.57700000000001</c:v>
                </c:pt>
                <c:pt idx="164">
                  <c:v>100.09440000000001</c:v>
                </c:pt>
                <c:pt idx="165">
                  <c:v>98.77600000000001</c:v>
                </c:pt>
                <c:pt idx="166">
                  <c:v>99.114400000000003</c:v>
                </c:pt>
                <c:pt idx="167">
                  <c:v>98.240899999999996</c:v>
                </c:pt>
                <c:pt idx="168">
                  <c:v>98.5411</c:v>
                </c:pt>
                <c:pt idx="169">
                  <c:v>99.1708</c:v>
                </c:pt>
                <c:pt idx="170">
                  <c:v>100.13979999999999</c:v>
                </c:pt>
                <c:pt idx="171">
                  <c:v>100.5692</c:v>
                </c:pt>
                <c:pt idx="172">
                  <c:v>100.2696</c:v>
                </c:pt>
                <c:pt idx="173">
                  <c:v>99.888400000000004</c:v>
                </c:pt>
                <c:pt idx="174">
                  <c:v>101.89</c:v>
                </c:pt>
                <c:pt idx="175">
                  <c:v>102.696</c:v>
                </c:pt>
                <c:pt idx="176">
                  <c:v>100.8331</c:v>
                </c:pt>
                <c:pt idx="177">
                  <c:v>101.5384</c:v>
                </c:pt>
                <c:pt idx="178">
                  <c:v>101.8775</c:v>
                </c:pt>
                <c:pt idx="179">
                  <c:v>102.09649999999999</c:v>
                </c:pt>
                <c:pt idx="180">
                  <c:v>102.1874</c:v>
                </c:pt>
                <c:pt idx="181">
                  <c:v>100.79690000000001</c:v>
                </c:pt>
                <c:pt idx="182">
                  <c:v>100.9003</c:v>
                </c:pt>
                <c:pt idx="183">
                  <c:v>100.60629999999999</c:v>
                </c:pt>
                <c:pt idx="184">
                  <c:v>100.2903</c:v>
                </c:pt>
                <c:pt idx="185">
                  <c:v>100.64290000000001</c:v>
                </c:pt>
                <c:pt idx="186">
                  <c:v>99.832900000000009</c:v>
                </c:pt>
                <c:pt idx="187">
                  <c:v>99.870200000000011</c:v>
                </c:pt>
                <c:pt idx="188">
                  <c:v>101.02950000000001</c:v>
                </c:pt>
                <c:pt idx="189">
                  <c:v>101.411</c:v>
                </c:pt>
                <c:pt idx="190">
                  <c:v>101.8081</c:v>
                </c:pt>
                <c:pt idx="191">
                  <c:v>102.0658</c:v>
                </c:pt>
                <c:pt idx="192">
                  <c:v>101.6969</c:v>
                </c:pt>
                <c:pt idx="193">
                  <c:v>101.82680000000001</c:v>
                </c:pt>
                <c:pt idx="194">
                  <c:v>101.90709999999999</c:v>
                </c:pt>
                <c:pt idx="195">
                  <c:v>101.4349</c:v>
                </c:pt>
                <c:pt idx="196">
                  <c:v>101.42309999999999</c:v>
                </c:pt>
                <c:pt idx="197">
                  <c:v>101.53190000000001</c:v>
                </c:pt>
                <c:pt idx="198">
                  <c:v>102.3343</c:v>
                </c:pt>
                <c:pt idx="199">
                  <c:v>101.75399999999999</c:v>
                </c:pt>
                <c:pt idx="200">
                  <c:v>103.26379999999999</c:v>
                </c:pt>
                <c:pt idx="201">
                  <c:v>103.7705</c:v>
                </c:pt>
                <c:pt idx="202">
                  <c:v>103.62100000000001</c:v>
                </c:pt>
                <c:pt idx="203">
                  <c:v>103.76709999999999</c:v>
                </c:pt>
                <c:pt idx="204">
                  <c:v>102.69319999999999</c:v>
                </c:pt>
                <c:pt idx="205">
                  <c:v>101.60790000000001</c:v>
                </c:pt>
                <c:pt idx="206">
                  <c:v>100.6065</c:v>
                </c:pt>
                <c:pt idx="207">
                  <c:v>101.40100000000001</c:v>
                </c:pt>
                <c:pt idx="208">
                  <c:v>101.17610000000001</c:v>
                </c:pt>
                <c:pt idx="209">
                  <c:v>99.832499999999996</c:v>
                </c:pt>
                <c:pt idx="210">
                  <c:v>100.22709999999999</c:v>
                </c:pt>
                <c:pt idx="211">
                  <c:v>100.3663</c:v>
                </c:pt>
                <c:pt idx="212">
                  <c:v>100.61360000000001</c:v>
                </c:pt>
                <c:pt idx="213">
                  <c:v>100.27079999999999</c:v>
                </c:pt>
                <c:pt idx="214">
                  <c:v>99.613099999999989</c:v>
                </c:pt>
                <c:pt idx="215">
                  <c:v>99.407099999999986</c:v>
                </c:pt>
                <c:pt idx="216">
                  <c:v>98.416399999999996</c:v>
                </c:pt>
                <c:pt idx="217">
                  <c:v>98.066100000000006</c:v>
                </c:pt>
                <c:pt idx="218">
                  <c:v>98.539000000000001</c:v>
                </c:pt>
                <c:pt idx="219">
                  <c:v>98.179000000000002</c:v>
                </c:pt>
                <c:pt idx="220">
                  <c:v>91.4084</c:v>
                </c:pt>
                <c:pt idx="221">
                  <c:v>89.019300000000001</c:v>
                </c:pt>
                <c:pt idx="222">
                  <c:v>82.881399999999999</c:v>
                </c:pt>
                <c:pt idx="223">
                  <c:v>80.205299999999994</c:v>
                </c:pt>
                <c:pt idx="224">
                  <c:v>85.7119</c:v>
                </c:pt>
                <c:pt idx="225">
                  <c:v>90.1995</c:v>
                </c:pt>
                <c:pt idx="226">
                  <c:v>91.350200000000001</c:v>
                </c:pt>
                <c:pt idx="227">
                  <c:v>89.776800000000009</c:v>
                </c:pt>
                <c:pt idx="228">
                  <c:v>88.068600000000004</c:v>
                </c:pt>
                <c:pt idx="229">
                  <c:v>88.820999999999998</c:v>
                </c:pt>
                <c:pt idx="230">
                  <c:v>89.837199999999996</c:v>
                </c:pt>
                <c:pt idx="231">
                  <c:v>89.032399999999996</c:v>
                </c:pt>
                <c:pt idx="232">
                  <c:v>88.408799999999985</c:v>
                </c:pt>
                <c:pt idx="233">
                  <c:v>90.006599999999992</c:v>
                </c:pt>
                <c:pt idx="234">
                  <c:v>90.767199999999988</c:v>
                </c:pt>
                <c:pt idx="235">
                  <c:v>91.240200000000002</c:v>
                </c:pt>
                <c:pt idx="236">
                  <c:v>91.043600000000012</c:v>
                </c:pt>
                <c:pt idx="237">
                  <c:v>91.354300000000009</c:v>
                </c:pt>
                <c:pt idx="238">
                  <c:v>91.354300000000009</c:v>
                </c:pt>
                <c:pt idx="239">
                  <c:v>91.907724300000012</c:v>
                </c:pt>
                <c:pt idx="240">
                  <c:v>92.150762400000005</c:v>
                </c:pt>
                <c:pt idx="241">
                  <c:v>92.108601199999995</c:v>
                </c:pt>
                <c:pt idx="242">
                  <c:v>93.389722599999999</c:v>
                </c:pt>
                <c:pt idx="243">
                  <c:v>93.915976200000003</c:v>
                </c:pt>
                <c:pt idx="244">
                  <c:v>95.689044300000006</c:v>
                </c:pt>
                <c:pt idx="245">
                  <c:v>97.9122536</c:v>
                </c:pt>
                <c:pt idx="246">
                  <c:v>100.09193509999999</c:v>
                </c:pt>
                <c:pt idx="247">
                  <c:v>100.2053033</c:v>
                </c:pt>
                <c:pt idx="248">
                  <c:v>98.383444600000004</c:v>
                </c:pt>
                <c:pt idx="249">
                  <c:v>98.175518400000001</c:v>
                </c:pt>
                <c:pt idx="250">
                  <c:v>99.667421699999991</c:v>
                </c:pt>
                <c:pt idx="251">
                  <c:v>99.262012900000002</c:v>
                </c:pt>
                <c:pt idx="252">
                  <c:v>97.982036300000004</c:v>
                </c:pt>
                <c:pt idx="253">
                  <c:v>97.951792999999995</c:v>
                </c:pt>
                <c:pt idx="254">
                  <c:v>99.069133899999997</c:v>
                </c:pt>
                <c:pt idx="255">
                  <c:v>100.1751311</c:v>
                </c:pt>
                <c:pt idx="256">
                  <c:v>99.907383300000006</c:v>
                </c:pt>
                <c:pt idx="257">
                  <c:v>100.2812687</c:v>
                </c:pt>
                <c:pt idx="258">
                  <c:v>98.955383900000001</c:v>
                </c:pt>
                <c:pt idx="259">
                  <c:v>98.387508099999991</c:v>
                </c:pt>
                <c:pt idx="260">
                  <c:v>99.4696292</c:v>
                </c:pt>
                <c:pt idx="261">
                  <c:v>99.015504500000006</c:v>
                </c:pt>
                <c:pt idx="262">
                  <c:v>98.814529700000008</c:v>
                </c:pt>
                <c:pt idx="263">
                  <c:v>97.506945300000012</c:v>
                </c:pt>
                <c:pt idx="264">
                  <c:v>96.879501700000006</c:v>
                </c:pt>
                <c:pt idx="265">
                  <c:v>97.415565100000009</c:v>
                </c:pt>
                <c:pt idx="266">
                  <c:v>97.950099699999996</c:v>
                </c:pt>
                <c:pt idx="267">
                  <c:v>99.421397099999993</c:v>
                </c:pt>
                <c:pt idx="268">
                  <c:v>98.974797600000002</c:v>
                </c:pt>
                <c:pt idx="269">
                  <c:v>101.29879430000001</c:v>
                </c:pt>
                <c:pt idx="270">
                  <c:v>101.34829429999999</c:v>
                </c:pt>
                <c:pt idx="271">
                  <c:v>100.8001247</c:v>
                </c:pt>
                <c:pt idx="272">
                  <c:v>101.04053680000001</c:v>
                </c:pt>
                <c:pt idx="273">
                  <c:v>101.2164494</c:v>
                </c:pt>
                <c:pt idx="274">
                  <c:v>101.18945289999999</c:v>
                </c:pt>
                <c:pt idx="275">
                  <c:v>101.4183944</c:v>
                </c:pt>
                <c:pt idx="276">
                  <c:v>101.27410739999999</c:v>
                </c:pt>
                <c:pt idx="277">
                  <c:v>101.2592762</c:v>
                </c:pt>
                <c:pt idx="278">
                  <c:v>101.71656950000001</c:v>
                </c:pt>
                <c:pt idx="279">
                  <c:v>102.7251886</c:v>
                </c:pt>
                <c:pt idx="280">
                  <c:v>102.6988932</c:v>
                </c:pt>
                <c:pt idx="281">
                  <c:v>103.2282864</c:v>
                </c:pt>
                <c:pt idx="282">
                  <c:v>103.38924470000001</c:v>
                </c:pt>
                <c:pt idx="283">
                  <c:v>104.4066431</c:v>
                </c:pt>
                <c:pt idx="284">
                  <c:v>105.46730359999999</c:v>
                </c:pt>
                <c:pt idx="285">
                  <c:v>106.22376759999999</c:v>
                </c:pt>
                <c:pt idx="286">
                  <c:v>106.7259181</c:v>
                </c:pt>
                <c:pt idx="287">
                  <c:v>106.83319760000001</c:v>
                </c:pt>
                <c:pt idx="288">
                  <c:v>107.1143158</c:v>
                </c:pt>
                <c:pt idx="289">
                  <c:v>108.2923433</c:v>
                </c:pt>
                <c:pt idx="290">
                  <c:v>107.7407662</c:v>
                </c:pt>
                <c:pt idx="291">
                  <c:v>108.315224</c:v>
                </c:pt>
                <c:pt idx="292">
                  <c:v>108.5110076</c:v>
                </c:pt>
                <c:pt idx="293">
                  <c:v>109.1028134</c:v>
                </c:pt>
                <c:pt idx="294">
                  <c:v>108.6809274</c:v>
                </c:pt>
                <c:pt idx="295">
                  <c:v>109.4142394</c:v>
                </c:pt>
                <c:pt idx="296">
                  <c:v>109.95572039999999</c:v>
                </c:pt>
                <c:pt idx="297">
                  <c:v>110.67943439999999</c:v>
                </c:pt>
                <c:pt idx="298">
                  <c:v>111.45891739999999</c:v>
                </c:pt>
                <c:pt idx="299">
                  <c:v>112.5661017</c:v>
                </c:pt>
                <c:pt idx="300">
                  <c:v>107.07280010000001</c:v>
                </c:pt>
                <c:pt idx="301">
                  <c:v>108.8617282</c:v>
                </c:pt>
                <c:pt idx="302">
                  <c:v>107.60810079999999</c:v>
                </c:pt>
                <c:pt idx="303">
                  <c:v>108.29611709999999</c:v>
                </c:pt>
                <c:pt idx="304">
                  <c:v>109.9250907</c:v>
                </c:pt>
                <c:pt idx="305">
                  <c:v>111.53424139999998</c:v>
                </c:pt>
                <c:pt idx="306">
                  <c:v>113.6131049</c:v>
                </c:pt>
                <c:pt idx="307">
                  <c:v>115.3445961</c:v>
                </c:pt>
                <c:pt idx="308">
                  <c:v>115.12200150000001</c:v>
                </c:pt>
                <c:pt idx="309">
                  <c:v>115.68918859999999</c:v>
                </c:pt>
                <c:pt idx="310">
                  <c:v>116.89928180000001</c:v>
                </c:pt>
                <c:pt idx="311">
                  <c:v>117.2026553</c:v>
                </c:pt>
                <c:pt idx="312">
                  <c:v>119.83935890000001</c:v>
                </c:pt>
                <c:pt idx="313">
                  <c:v>118.261736</c:v>
                </c:pt>
                <c:pt idx="314">
                  <c:v>118.7976079</c:v>
                </c:pt>
                <c:pt idx="315">
                  <c:v>120.3414563</c:v>
                </c:pt>
                <c:pt idx="316">
                  <c:v>120.82301649999999</c:v>
                </c:pt>
                <c:pt idx="317">
                  <c:v>123.88809010000001</c:v>
                </c:pt>
                <c:pt idx="318">
                  <c:v>120.13443600000001</c:v>
                </c:pt>
                <c:pt idx="319">
                  <c:v>116.586693</c:v>
                </c:pt>
                <c:pt idx="320">
                  <c:v>120.8898291</c:v>
                </c:pt>
                <c:pt idx="321">
                  <c:v>122.4024928</c:v>
                </c:pt>
                <c:pt idx="322">
                  <c:v>123.6825549</c:v>
                </c:pt>
                <c:pt idx="323">
                  <c:v>124.12422119999999</c:v>
                </c:pt>
                <c:pt idx="324">
                  <c:v>123.84554969999999</c:v>
                </c:pt>
                <c:pt idx="325">
                  <c:v>125.2049308</c:v>
                </c:pt>
                <c:pt idx="326">
                  <c:v>122.571647</c:v>
                </c:pt>
                <c:pt idx="327">
                  <c:v>119.22589679999999</c:v>
                </c:pt>
                <c:pt idx="328">
                  <c:v>120.7010094</c:v>
                </c:pt>
                <c:pt idx="329">
                  <c:v>120.81082000000001</c:v>
                </c:pt>
                <c:pt idx="330">
                  <c:v>121.32043170000001</c:v>
                </c:pt>
                <c:pt idx="331">
                  <c:v>121.42882600000002</c:v>
                </c:pt>
                <c:pt idx="332">
                  <c:v>122.66796500000001</c:v>
                </c:pt>
                <c:pt idx="333">
                  <c:v>123.540998</c:v>
                </c:pt>
                <c:pt idx="334">
                  <c:v>122.03310289999999</c:v>
                </c:pt>
                <c:pt idx="335">
                  <c:v>121.2565816</c:v>
                </c:pt>
                <c:pt idx="336">
                  <c:v>120.92903580000001</c:v>
                </c:pt>
                <c:pt idx="337">
                  <c:v>118.4686155</c:v>
                </c:pt>
                <c:pt idx="338">
                  <c:v>118.35754650000001</c:v>
                </c:pt>
                <c:pt idx="339">
                  <c:v>120.8452195</c:v>
                </c:pt>
                <c:pt idx="340">
                  <c:v>120.35013790000001</c:v>
                </c:pt>
                <c:pt idx="341">
                  <c:v>119.1292023</c:v>
                </c:pt>
                <c:pt idx="342">
                  <c:v>118.69613460000001</c:v>
                </c:pt>
                <c:pt idx="343">
                  <c:v>118.01452149999999</c:v>
                </c:pt>
                <c:pt idx="344">
                  <c:v>118.3884284</c:v>
                </c:pt>
                <c:pt idx="345">
                  <c:v>117.63593440000001</c:v>
                </c:pt>
                <c:pt idx="346">
                  <c:v>116.7513575</c:v>
                </c:pt>
                <c:pt idx="347">
                  <c:v>120.1254737</c:v>
                </c:pt>
                <c:pt idx="348">
                  <c:v>119.2530094</c:v>
                </c:pt>
                <c:pt idx="349">
                  <c:v>119.8939203</c:v>
                </c:pt>
                <c:pt idx="350">
                  <c:v>120.9605109</c:v>
                </c:pt>
                <c:pt idx="351">
                  <c:v>121.8541993</c:v>
                </c:pt>
                <c:pt idx="352">
                  <c:v>122.12723889999999</c:v>
                </c:pt>
                <c:pt idx="353">
                  <c:v>121.7611716</c:v>
                </c:pt>
                <c:pt idx="354">
                  <c:v>122.18480079999999</c:v>
                </c:pt>
                <c:pt idx="355">
                  <c:v>123.27193100000001</c:v>
                </c:pt>
                <c:pt idx="356">
                  <c:v>121.74453600000001</c:v>
                </c:pt>
                <c:pt idx="357">
                  <c:v>115.0554222</c:v>
                </c:pt>
                <c:pt idx="358">
                  <c:v>118.2185693</c:v>
                </c:pt>
                <c:pt idx="359">
                  <c:v>119.921201</c:v>
                </c:pt>
                <c:pt idx="360">
                  <c:v>120.13516030000001</c:v>
                </c:pt>
                <c:pt idx="361">
                  <c:v>119.96485870000001</c:v>
                </c:pt>
                <c:pt idx="362">
                  <c:v>117.14064449999999</c:v>
                </c:pt>
                <c:pt idx="363">
                  <c:v>120.0536716</c:v>
                </c:pt>
                <c:pt idx="364">
                  <c:v>121.5668785</c:v>
                </c:pt>
                <c:pt idx="365">
                  <c:v>121.4467314</c:v>
                </c:pt>
                <c:pt idx="366">
                  <c:v>120.55373040000001</c:v>
                </c:pt>
                <c:pt idx="367">
                  <c:v>118.36019630000001</c:v>
                </c:pt>
                <c:pt idx="368">
                  <c:v>119.5694481</c:v>
                </c:pt>
                <c:pt idx="369">
                  <c:v>118.29491830000001</c:v>
                </c:pt>
                <c:pt idx="370">
                  <c:v>117.1066775</c:v>
                </c:pt>
                <c:pt idx="371">
                  <c:v>114.47338309999999</c:v>
                </c:pt>
                <c:pt idx="372">
                  <c:v>112.80506439999999</c:v>
                </c:pt>
                <c:pt idx="373">
                  <c:v>113.6821551</c:v>
                </c:pt>
                <c:pt idx="374">
                  <c:v>116.58413969999999</c:v>
                </c:pt>
                <c:pt idx="375">
                  <c:v>116.2582762</c:v>
                </c:pt>
                <c:pt idx="376">
                  <c:v>116.70143309999999</c:v>
                </c:pt>
                <c:pt idx="377">
                  <c:v>117.67777190000001</c:v>
                </c:pt>
                <c:pt idx="378">
                  <c:v>117.94555200000001</c:v>
                </c:pt>
                <c:pt idx="379">
                  <c:v>116.7056106</c:v>
                </c:pt>
                <c:pt idx="380">
                  <c:v>116.18613880000001</c:v>
                </c:pt>
                <c:pt idx="381">
                  <c:v>116.0878039</c:v>
                </c:pt>
                <c:pt idx="382">
                  <c:v>115.78407419999999</c:v>
                </c:pt>
                <c:pt idx="383">
                  <c:v>114.6292741</c:v>
                </c:pt>
                <c:pt idx="384">
                  <c:v>115.82246230000001</c:v>
                </c:pt>
                <c:pt idx="385">
                  <c:v>116.5033555</c:v>
                </c:pt>
                <c:pt idx="386">
                  <c:v>115.91713239999999</c:v>
                </c:pt>
                <c:pt idx="387">
                  <c:v>115.44311760000001</c:v>
                </c:pt>
                <c:pt idx="388">
                  <c:v>115.44456330000001</c:v>
                </c:pt>
                <c:pt idx="389">
                  <c:v>117.9868549</c:v>
                </c:pt>
                <c:pt idx="390">
                  <c:v>118.9893404</c:v>
                </c:pt>
                <c:pt idx="391">
                  <c:v>117.7903855</c:v>
                </c:pt>
                <c:pt idx="392">
                  <c:v>116.78342339999999</c:v>
                </c:pt>
                <c:pt idx="393">
                  <c:v>115.6317299</c:v>
                </c:pt>
                <c:pt idx="394">
                  <c:v>115.20634410000001</c:v>
                </c:pt>
                <c:pt idx="395">
                  <c:v>114.6573135</c:v>
                </c:pt>
                <c:pt idx="396">
                  <c:v>111.3745342</c:v>
                </c:pt>
                <c:pt idx="397">
                  <c:v>111.2408149</c:v>
                </c:pt>
                <c:pt idx="398">
                  <c:v>114.35762140000001</c:v>
                </c:pt>
                <c:pt idx="399">
                  <c:v>114.25146030000001</c:v>
                </c:pt>
                <c:pt idx="400">
                  <c:v>114.1488516</c:v>
                </c:pt>
                <c:pt idx="401">
                  <c:v>114.84571260000001</c:v>
                </c:pt>
                <c:pt idx="402">
                  <c:v>116.9203414</c:v>
                </c:pt>
                <c:pt idx="403">
                  <c:v>117.1085097</c:v>
                </c:pt>
                <c:pt idx="404">
                  <c:v>117.6957833</c:v>
                </c:pt>
                <c:pt idx="405">
                  <c:v>116.2246779</c:v>
                </c:pt>
                <c:pt idx="406">
                  <c:v>115.8350166</c:v>
                </c:pt>
                <c:pt idx="407">
                  <c:v>116.4846234</c:v>
                </c:pt>
                <c:pt idx="408">
                  <c:v>117.748261</c:v>
                </c:pt>
                <c:pt idx="409">
                  <c:v>118.06835820000001</c:v>
                </c:pt>
                <c:pt idx="410">
                  <c:v>117.48018949999999</c:v>
                </c:pt>
                <c:pt idx="411">
                  <c:v>118.5634137</c:v>
                </c:pt>
                <c:pt idx="412">
                  <c:v>120.8031658</c:v>
                </c:pt>
                <c:pt idx="413">
                  <c:v>120.0051996</c:v>
                </c:pt>
                <c:pt idx="414">
                  <c:v>119.2892958</c:v>
                </c:pt>
                <c:pt idx="415">
                  <c:v>122.1473421</c:v>
                </c:pt>
                <c:pt idx="416">
                  <c:v>121.72966819999999</c:v>
                </c:pt>
                <c:pt idx="417">
                  <c:v>120.4576727</c:v>
                </c:pt>
                <c:pt idx="418">
                  <c:v>119.9266028</c:v>
                </c:pt>
                <c:pt idx="419">
                  <c:v>122.43704700000001</c:v>
                </c:pt>
                <c:pt idx="420">
                  <c:v>123.69884710000001</c:v>
                </c:pt>
                <c:pt idx="421">
                  <c:v>123.1838346</c:v>
                </c:pt>
                <c:pt idx="422">
                  <c:v>122.5603861</c:v>
                </c:pt>
                <c:pt idx="423">
                  <c:v>122.89262860000001</c:v>
                </c:pt>
                <c:pt idx="424">
                  <c:v>122.04578960000001</c:v>
                </c:pt>
                <c:pt idx="425">
                  <c:v>119.85054550000001</c:v>
                </c:pt>
                <c:pt idx="426">
                  <c:v>120.7417877</c:v>
                </c:pt>
                <c:pt idx="427">
                  <c:v>121.1657065</c:v>
                </c:pt>
                <c:pt idx="428">
                  <c:v>123.3479074</c:v>
                </c:pt>
                <c:pt idx="429">
                  <c:v>124.9176212</c:v>
                </c:pt>
                <c:pt idx="430">
                  <c:v>124.9176212</c:v>
                </c:pt>
                <c:pt idx="431">
                  <c:v>124.9070001</c:v>
                </c:pt>
                <c:pt idx="432">
                  <c:v>123.11903819999999</c:v>
                </c:pt>
                <c:pt idx="433">
                  <c:v>123.52501469999999</c:v>
                </c:pt>
                <c:pt idx="434">
                  <c:v>123.2849885</c:v>
                </c:pt>
                <c:pt idx="435">
                  <c:v>121.2046898</c:v>
                </c:pt>
                <c:pt idx="436">
                  <c:v>118.55659900000001</c:v>
                </c:pt>
                <c:pt idx="437">
                  <c:v>119.7072162</c:v>
                </c:pt>
                <c:pt idx="438">
                  <c:v>119.46999169999999</c:v>
                </c:pt>
                <c:pt idx="439">
                  <c:v>122.60436989999999</c:v>
                </c:pt>
                <c:pt idx="440">
                  <c:v>123.5779569</c:v>
                </c:pt>
                <c:pt idx="441">
                  <c:v>123.26115309999999</c:v>
                </c:pt>
                <c:pt idx="442">
                  <c:v>123.3858772</c:v>
                </c:pt>
                <c:pt idx="443">
                  <c:v>123.75041149999998</c:v>
                </c:pt>
                <c:pt idx="444">
                  <c:v>123.54790639999999</c:v>
                </c:pt>
                <c:pt idx="445">
                  <c:v>124.2925328</c:v>
                </c:pt>
                <c:pt idx="446">
                  <c:v>124.83892710000001</c:v>
                </c:pt>
                <c:pt idx="447">
                  <c:v>121.9131252</c:v>
                </c:pt>
                <c:pt idx="448">
                  <c:v>119.6852743</c:v>
                </c:pt>
                <c:pt idx="449">
                  <c:v>118.2216971</c:v>
                </c:pt>
                <c:pt idx="450">
                  <c:v>116.26409229999999</c:v>
                </c:pt>
                <c:pt idx="451">
                  <c:v>114.37933650000001</c:v>
                </c:pt>
                <c:pt idx="452">
                  <c:v>106.46284489999999</c:v>
                </c:pt>
                <c:pt idx="453">
                  <c:v>111.15069820000001</c:v>
                </c:pt>
                <c:pt idx="454">
                  <c:v>114.8826148</c:v>
                </c:pt>
                <c:pt idx="455">
                  <c:v>113.19405689999999</c:v>
                </c:pt>
                <c:pt idx="456">
                  <c:v>112.32730079999999</c:v>
                </c:pt>
                <c:pt idx="457">
                  <c:v>112.395426</c:v>
                </c:pt>
                <c:pt idx="458">
                  <c:v>113.5381539</c:v>
                </c:pt>
                <c:pt idx="459">
                  <c:v>113.6465771</c:v>
                </c:pt>
                <c:pt idx="460">
                  <c:v>112.6182712</c:v>
                </c:pt>
                <c:pt idx="461">
                  <c:v>110.9470486</c:v>
                </c:pt>
                <c:pt idx="462">
                  <c:v>105.84500200000001</c:v>
                </c:pt>
                <c:pt idx="463">
                  <c:v>108.8252195</c:v>
                </c:pt>
                <c:pt idx="464">
                  <c:v>112.29131049999999</c:v>
                </c:pt>
                <c:pt idx="465">
                  <c:v>110.53652330000001</c:v>
                </c:pt>
                <c:pt idx="466">
                  <c:v>112.8397415</c:v>
                </c:pt>
                <c:pt idx="467">
                  <c:v>111.51136080000001</c:v>
                </c:pt>
                <c:pt idx="468">
                  <c:v>112.44976580000001</c:v>
                </c:pt>
              </c:numCache>
            </c:numRef>
          </c:val>
          <c:smooth val="0"/>
          <c:extLst>
            <c:ext xmlns:c16="http://schemas.microsoft.com/office/drawing/2014/chart" uri="{C3380CC4-5D6E-409C-BE32-E72D297353CC}">
              <c16:uniqueId val="{00000001-C933-4344-8ED7-6D776147E718}"/>
            </c:ext>
          </c:extLst>
        </c:ser>
        <c:dLbls>
          <c:showLegendKey val="0"/>
          <c:showVal val="0"/>
          <c:showCatName val="0"/>
          <c:showSerName val="0"/>
          <c:showPercent val="0"/>
          <c:showBubbleSize val="0"/>
        </c:dLbls>
        <c:smooth val="0"/>
        <c:axId val="318229695"/>
        <c:axId val="318230175"/>
      </c:lineChart>
      <c:dateAx>
        <c:axId val="318229695"/>
        <c:scaling>
          <c:orientation val="minMax"/>
        </c:scaling>
        <c:delete val="0"/>
        <c:axPos val="b"/>
        <c:numFmt formatCode="[$-409]mmm\-yy;@" sourceLinked="0"/>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318230175"/>
        <c:crosses val="autoZero"/>
        <c:auto val="1"/>
        <c:lblOffset val="100"/>
        <c:baseTimeUnit val="days"/>
        <c:majorUnit val="1"/>
        <c:majorTimeUnit val="months"/>
      </c:dateAx>
      <c:valAx>
        <c:axId val="318230175"/>
        <c:scaling>
          <c:orientation val="minMax"/>
          <c:min val="75"/>
        </c:scaling>
        <c:delete val="0"/>
        <c:axPos val="l"/>
        <c:majorGridlines>
          <c:spPr>
            <a:ln w="9525" cap="flat" cmpd="sng" algn="ctr">
              <a:solidFill>
                <a:schemeClr val="tx1">
                  <a:lumMod val="15000"/>
                  <a:lumOff val="85000"/>
                </a:schemeClr>
              </a:solidFill>
              <a:round/>
            </a:ln>
            <a:effectLst/>
          </c:spPr>
        </c:majorGridlines>
        <c:numFmt formatCode="_(* #,##0.00_);_(* \(#,##0.00\);_(* &quot;-&quot;??_);_(@_)" sourceLinked="1"/>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318229695"/>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700"/>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spPr>
            <a:solidFill>
              <a:srgbClr val="F57A1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DMCK!$H$35:$H$43</c:f>
              <c:strCache>
                <c:ptCount val="9"/>
                <c:pt idx="0">
                  <c:v>Cash &amp; E</c:v>
                </c:pt>
                <c:pt idx="1">
                  <c:v>Materials</c:v>
                </c:pt>
                <c:pt idx="2">
                  <c:v>Construction</c:v>
                </c:pt>
                <c:pt idx="3">
                  <c:v>IT</c:v>
                </c:pt>
                <c:pt idx="4">
                  <c:v>Transportation</c:v>
                </c:pt>
                <c:pt idx="5">
                  <c:v>Real estate</c:v>
                </c:pt>
                <c:pt idx="6">
                  <c:v>Retails</c:v>
                </c:pt>
                <c:pt idx="7">
                  <c:v>Conglomerate</c:v>
                </c:pt>
                <c:pt idx="8">
                  <c:v>Bank</c:v>
                </c:pt>
              </c:strCache>
            </c:strRef>
          </c:cat>
          <c:val>
            <c:numRef>
              <c:f>DMCK!$I$35:$I$43</c:f>
              <c:numCache>
                <c:formatCode>0.00%</c:formatCode>
                <c:ptCount val="9"/>
                <c:pt idx="0">
                  <c:v>1.2343654636496337E-3</c:v>
                </c:pt>
                <c:pt idx="1">
                  <c:v>1.3160781781509907E-2</c:v>
                </c:pt>
                <c:pt idx="2">
                  <c:v>1.8504653054317206E-2</c:v>
                </c:pt>
                <c:pt idx="3">
                  <c:v>0.11479369740549512</c:v>
                </c:pt>
                <c:pt idx="4">
                  <c:v>8.5010317048240441E-2</c:v>
                </c:pt>
                <c:pt idx="5">
                  <c:v>4.896135303654249E-2</c:v>
                </c:pt>
                <c:pt idx="6">
                  <c:v>0.27503359558450291</c:v>
                </c:pt>
                <c:pt idx="7">
                  <c:v>4.8145997088918792E-2</c:v>
                </c:pt>
                <c:pt idx="8">
                  <c:v>0.39515523953682352</c:v>
                </c:pt>
              </c:numCache>
            </c:numRef>
          </c:val>
          <c:extLst>
            <c:ext xmlns:c16="http://schemas.microsoft.com/office/drawing/2014/chart" uri="{C3380CC4-5D6E-409C-BE32-E72D297353CC}">
              <c16:uniqueId val="{00000000-14C3-4F7B-A21C-70F7BB28C0D9}"/>
            </c:ext>
          </c:extLst>
        </c:ser>
        <c:dLbls>
          <c:dLblPos val="outEnd"/>
          <c:showLegendKey val="0"/>
          <c:showVal val="1"/>
          <c:showCatName val="0"/>
          <c:showSerName val="0"/>
          <c:showPercent val="0"/>
          <c:showBubbleSize val="0"/>
        </c:dLbls>
        <c:gapWidth val="182"/>
        <c:axId val="2024898976"/>
        <c:axId val="2024899456"/>
      </c:barChart>
      <c:catAx>
        <c:axId val="202489897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1" i="0" u="none" strike="noStrike" kern="1200" baseline="0">
                <a:solidFill>
                  <a:schemeClr val="tx1">
                    <a:lumMod val="65000"/>
                    <a:lumOff val="35000"/>
                  </a:schemeClr>
                </a:solidFill>
                <a:latin typeface="+mn-lt"/>
                <a:ea typeface="+mn-ea"/>
                <a:cs typeface="+mn-cs"/>
              </a:defRPr>
            </a:pPr>
            <a:endParaRPr lang="en-US"/>
          </a:p>
        </c:txPr>
        <c:crossAx val="2024899456"/>
        <c:crosses val="autoZero"/>
        <c:auto val="1"/>
        <c:lblAlgn val="ctr"/>
        <c:lblOffset val="100"/>
        <c:noMultiLvlLbl val="0"/>
      </c:catAx>
      <c:valAx>
        <c:axId val="2024899456"/>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2024898976"/>
        <c:crosses val="autoZero"/>
        <c:crossBetween val="between"/>
      </c:valAx>
      <c:spPr>
        <a:noFill/>
        <a:ln>
          <a:noFill/>
        </a:ln>
        <a:effectLst/>
      </c:spPr>
    </c:plotArea>
    <c:plotVisOnly val="1"/>
    <c:dispBlanksAs val="gap"/>
    <c:showDLblsOverMax val="0"/>
  </c:chart>
  <c:spPr>
    <a:noFill/>
    <a:ln>
      <a:noFill/>
    </a:ln>
    <a:effectLst/>
  </c:spPr>
  <c:txPr>
    <a:bodyPr/>
    <a:lstStyle/>
    <a:p>
      <a:pPr>
        <a:defRPr sz="70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53" tIns="48327" rIns="96653" bIns="48327" rtlCol="0"/>
          <a:lstStyle>
            <a:lvl1pPr algn="l">
              <a:defRPr sz="12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53" tIns="48327" rIns="96653" bIns="48327" rtlCol="0"/>
          <a:lstStyle>
            <a:lvl1pPr algn="r">
              <a:defRPr sz="1200"/>
            </a:lvl1pPr>
          </a:lstStyle>
          <a:p>
            <a:fld id="{6451C362-C95A-42D3-B07A-D0729BDC4BB0}" type="datetimeFigureOut">
              <a:rPr lang="en-US" smtClean="0"/>
              <a:t>06-Apr-26</a:t>
            </a:fld>
            <a:endParaRPr lang="en-US"/>
          </a:p>
        </p:txBody>
      </p:sp>
      <p:sp>
        <p:nvSpPr>
          <p:cNvPr id="4" name="Slide Image Placeholder 3"/>
          <p:cNvSpPr>
            <a:spLocks noGrp="1" noRot="1" noChangeAspect="1"/>
          </p:cNvSpPr>
          <p:nvPr>
            <p:ph type="sldImg" idx="2"/>
          </p:nvPr>
        </p:nvSpPr>
        <p:spPr>
          <a:xfrm>
            <a:off x="2535238" y="1200150"/>
            <a:ext cx="2244725" cy="3240088"/>
          </a:xfrm>
          <a:prstGeom prst="rect">
            <a:avLst/>
          </a:prstGeom>
          <a:noFill/>
          <a:ln w="12700">
            <a:solidFill>
              <a:prstClr val="black"/>
            </a:solidFill>
          </a:ln>
        </p:spPr>
        <p:txBody>
          <a:bodyPr vert="horz" lIns="96653" tIns="48327" rIns="96653" bIns="48327"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53" tIns="48327" rIns="96653" bIns="4832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5"/>
            <a:ext cx="3169920" cy="481726"/>
          </a:xfrm>
          <a:prstGeom prst="rect">
            <a:avLst/>
          </a:prstGeom>
        </p:spPr>
        <p:txBody>
          <a:bodyPr vert="horz" lIns="96653" tIns="48327" rIns="96653" bIns="48327" rtlCol="0" anchor="b"/>
          <a:lstStyle>
            <a:lvl1pPr algn="l">
              <a:defRPr sz="1200"/>
            </a:lvl1pPr>
          </a:lstStyle>
          <a:p>
            <a:endParaRPr lang="en-US"/>
          </a:p>
        </p:txBody>
      </p:sp>
      <p:sp>
        <p:nvSpPr>
          <p:cNvPr id="7" name="Slide Number Placeholder 6"/>
          <p:cNvSpPr>
            <a:spLocks noGrp="1"/>
          </p:cNvSpPr>
          <p:nvPr>
            <p:ph type="sldNum" sz="quarter" idx="5"/>
          </p:nvPr>
        </p:nvSpPr>
        <p:spPr>
          <a:xfrm>
            <a:off x="4143587" y="9119475"/>
            <a:ext cx="3169920" cy="481726"/>
          </a:xfrm>
          <a:prstGeom prst="rect">
            <a:avLst/>
          </a:prstGeom>
        </p:spPr>
        <p:txBody>
          <a:bodyPr vert="horz" lIns="96653" tIns="48327" rIns="96653" bIns="48327" rtlCol="0" anchor="b"/>
          <a:lstStyle>
            <a:lvl1pPr algn="r">
              <a:defRPr sz="1200"/>
            </a:lvl1pPr>
          </a:lstStyle>
          <a:p>
            <a:fld id="{4E3A1943-EF00-4459-9F91-9E5BA3CA61C3}" type="slidenum">
              <a:rPr lang="en-US" smtClean="0"/>
              <a:t>‹#›</a:t>
            </a:fld>
            <a:endParaRPr lang="en-US"/>
          </a:p>
        </p:txBody>
      </p:sp>
    </p:spTree>
    <p:extLst>
      <p:ext uri="{BB962C8B-B14F-4D97-AF65-F5344CB8AC3E}">
        <p14:creationId xmlns:p14="http://schemas.microsoft.com/office/powerpoint/2010/main" val="7803721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E3A1943-EF00-4459-9F91-9E5BA3CA61C3}" type="slidenum">
              <a:rPr lang="en-US" smtClean="0"/>
              <a:t>1</a:t>
            </a:fld>
            <a:endParaRPr lang="en-US"/>
          </a:p>
        </p:txBody>
      </p:sp>
    </p:spTree>
    <p:extLst>
      <p:ext uri="{BB962C8B-B14F-4D97-AF65-F5344CB8AC3E}">
        <p14:creationId xmlns:p14="http://schemas.microsoft.com/office/powerpoint/2010/main" val="532994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EB468101-4575-482B-85F1-4E675B42CFE6}" type="datetimeFigureOut">
              <a:rPr lang="en-US" smtClean="0"/>
              <a:t>06-Apr-26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F5EC26-C682-4098-95D4-EA1562286E91}" type="slidenum">
              <a:rPr lang="en-US" smtClean="0"/>
              <a:t>‹#›</a:t>
            </a:fld>
            <a:endParaRPr lang="en-US"/>
          </a:p>
        </p:txBody>
      </p:sp>
    </p:spTree>
    <p:extLst>
      <p:ext uri="{BB962C8B-B14F-4D97-AF65-F5344CB8AC3E}">
        <p14:creationId xmlns:p14="http://schemas.microsoft.com/office/powerpoint/2010/main" val="14645943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B468101-4575-482B-85F1-4E675B42CFE6}" type="datetimeFigureOut">
              <a:rPr lang="en-US" smtClean="0"/>
              <a:t>06-Apr-26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F5EC26-C682-4098-95D4-EA1562286E91}" type="slidenum">
              <a:rPr lang="en-US" smtClean="0"/>
              <a:t>‹#›</a:t>
            </a:fld>
            <a:endParaRPr lang="en-US"/>
          </a:p>
        </p:txBody>
      </p:sp>
    </p:spTree>
    <p:extLst>
      <p:ext uri="{BB962C8B-B14F-4D97-AF65-F5344CB8AC3E}">
        <p14:creationId xmlns:p14="http://schemas.microsoft.com/office/powerpoint/2010/main" val="21200059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B468101-4575-482B-85F1-4E675B42CFE6}" type="datetimeFigureOut">
              <a:rPr lang="en-US" smtClean="0"/>
              <a:t>06-Apr-26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F5EC26-C682-4098-95D4-EA1562286E91}" type="slidenum">
              <a:rPr lang="en-US" smtClean="0"/>
              <a:t>‹#›</a:t>
            </a:fld>
            <a:endParaRPr lang="en-US"/>
          </a:p>
        </p:txBody>
      </p:sp>
    </p:spTree>
    <p:extLst>
      <p:ext uri="{BB962C8B-B14F-4D97-AF65-F5344CB8AC3E}">
        <p14:creationId xmlns:p14="http://schemas.microsoft.com/office/powerpoint/2010/main" val="2862843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B468101-4575-482B-85F1-4E675B42CFE6}" type="datetimeFigureOut">
              <a:rPr lang="en-US" smtClean="0"/>
              <a:t>06-Apr-26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F5EC26-C682-4098-95D4-EA1562286E91}" type="slidenum">
              <a:rPr lang="en-US" smtClean="0"/>
              <a:t>‹#›</a:t>
            </a:fld>
            <a:endParaRPr lang="en-US"/>
          </a:p>
        </p:txBody>
      </p:sp>
    </p:spTree>
    <p:extLst>
      <p:ext uri="{BB962C8B-B14F-4D97-AF65-F5344CB8AC3E}">
        <p14:creationId xmlns:p14="http://schemas.microsoft.com/office/powerpoint/2010/main" val="23291967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tint val="82000"/>
                  </a:schemeClr>
                </a:solidFill>
              </a:defRPr>
            </a:lvl1pPr>
            <a:lvl2pPr marL="342900" indent="0">
              <a:buNone/>
              <a:defRPr sz="1500">
                <a:solidFill>
                  <a:schemeClr val="tx1">
                    <a:tint val="82000"/>
                  </a:schemeClr>
                </a:solidFill>
              </a:defRPr>
            </a:lvl2pPr>
            <a:lvl3pPr marL="685800" indent="0">
              <a:buNone/>
              <a:defRPr sz="1350">
                <a:solidFill>
                  <a:schemeClr val="tx1">
                    <a:tint val="82000"/>
                  </a:schemeClr>
                </a:solidFill>
              </a:defRPr>
            </a:lvl3pPr>
            <a:lvl4pPr marL="1028700" indent="0">
              <a:buNone/>
              <a:defRPr sz="1200">
                <a:solidFill>
                  <a:schemeClr val="tx1">
                    <a:tint val="82000"/>
                  </a:schemeClr>
                </a:solidFill>
              </a:defRPr>
            </a:lvl4pPr>
            <a:lvl5pPr marL="1371600" indent="0">
              <a:buNone/>
              <a:defRPr sz="1200">
                <a:solidFill>
                  <a:schemeClr val="tx1">
                    <a:tint val="82000"/>
                  </a:schemeClr>
                </a:solidFill>
              </a:defRPr>
            </a:lvl5pPr>
            <a:lvl6pPr marL="1714500" indent="0">
              <a:buNone/>
              <a:defRPr sz="1200">
                <a:solidFill>
                  <a:schemeClr val="tx1">
                    <a:tint val="82000"/>
                  </a:schemeClr>
                </a:solidFill>
              </a:defRPr>
            </a:lvl6pPr>
            <a:lvl7pPr marL="2057400" indent="0">
              <a:buNone/>
              <a:defRPr sz="1200">
                <a:solidFill>
                  <a:schemeClr val="tx1">
                    <a:tint val="82000"/>
                  </a:schemeClr>
                </a:solidFill>
              </a:defRPr>
            </a:lvl7pPr>
            <a:lvl8pPr marL="2400300" indent="0">
              <a:buNone/>
              <a:defRPr sz="1200">
                <a:solidFill>
                  <a:schemeClr val="tx1">
                    <a:tint val="82000"/>
                  </a:schemeClr>
                </a:solidFill>
              </a:defRPr>
            </a:lvl8pPr>
            <a:lvl9pPr marL="2743200" indent="0">
              <a:buNone/>
              <a:defRPr sz="12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B468101-4575-482B-85F1-4E675B42CFE6}" type="datetimeFigureOut">
              <a:rPr lang="en-US" smtClean="0"/>
              <a:t>06-Apr-26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F5EC26-C682-4098-95D4-EA1562286E91}" type="slidenum">
              <a:rPr lang="en-US" smtClean="0"/>
              <a:t>‹#›</a:t>
            </a:fld>
            <a:endParaRPr lang="en-US"/>
          </a:p>
        </p:txBody>
      </p:sp>
    </p:spTree>
    <p:extLst>
      <p:ext uri="{BB962C8B-B14F-4D97-AF65-F5344CB8AC3E}">
        <p14:creationId xmlns:p14="http://schemas.microsoft.com/office/powerpoint/2010/main" val="40235892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71488" y="2637014"/>
            <a:ext cx="2914650" cy="62852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471863" y="2637014"/>
            <a:ext cx="2914650" cy="62852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B468101-4575-482B-85F1-4E675B42CFE6}" type="datetimeFigureOut">
              <a:rPr lang="en-US" smtClean="0"/>
              <a:t>06-Apr-26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F5EC26-C682-4098-95D4-EA1562286E91}" type="slidenum">
              <a:rPr lang="en-US" smtClean="0"/>
              <a:t>‹#›</a:t>
            </a:fld>
            <a:endParaRPr lang="en-US"/>
          </a:p>
        </p:txBody>
      </p:sp>
    </p:spTree>
    <p:extLst>
      <p:ext uri="{BB962C8B-B14F-4D97-AF65-F5344CB8AC3E}">
        <p14:creationId xmlns:p14="http://schemas.microsoft.com/office/powerpoint/2010/main" val="16106763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en-US"/>
              <a:t>Click to edit Master title style</a:t>
            </a:r>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618442"/>
            <a:ext cx="2901255" cy="53221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618442"/>
            <a:ext cx="2915543" cy="53221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B468101-4575-482B-85F1-4E675B42CFE6}" type="datetimeFigureOut">
              <a:rPr lang="en-US" smtClean="0"/>
              <a:t>06-Apr-26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DF5EC26-C682-4098-95D4-EA1562286E91}" type="slidenum">
              <a:rPr lang="en-US" smtClean="0"/>
              <a:t>‹#›</a:t>
            </a:fld>
            <a:endParaRPr lang="en-US"/>
          </a:p>
        </p:txBody>
      </p:sp>
    </p:spTree>
    <p:extLst>
      <p:ext uri="{BB962C8B-B14F-4D97-AF65-F5344CB8AC3E}">
        <p14:creationId xmlns:p14="http://schemas.microsoft.com/office/powerpoint/2010/main" val="18398874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B468101-4575-482B-85F1-4E675B42CFE6}" type="datetimeFigureOut">
              <a:rPr lang="en-US" smtClean="0"/>
              <a:t>06-Apr-26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DF5EC26-C682-4098-95D4-EA1562286E91}" type="slidenum">
              <a:rPr lang="en-US" smtClean="0"/>
              <a:t>‹#›</a:t>
            </a:fld>
            <a:endParaRPr lang="en-US"/>
          </a:p>
        </p:txBody>
      </p:sp>
    </p:spTree>
    <p:extLst>
      <p:ext uri="{BB962C8B-B14F-4D97-AF65-F5344CB8AC3E}">
        <p14:creationId xmlns:p14="http://schemas.microsoft.com/office/powerpoint/2010/main" val="37032620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B468101-4575-482B-85F1-4E675B42CFE6}" type="datetimeFigureOut">
              <a:rPr lang="en-US" smtClean="0"/>
              <a:t>06-Apr-26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DF5EC26-C682-4098-95D4-EA1562286E91}" type="slidenum">
              <a:rPr lang="en-US" smtClean="0"/>
              <a:t>‹#›</a:t>
            </a:fld>
            <a:endParaRPr lang="en-US"/>
          </a:p>
        </p:txBody>
      </p:sp>
    </p:spTree>
    <p:extLst>
      <p:ext uri="{BB962C8B-B14F-4D97-AF65-F5344CB8AC3E}">
        <p14:creationId xmlns:p14="http://schemas.microsoft.com/office/powerpoint/2010/main" val="15180030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EB468101-4575-482B-85F1-4E675B42CFE6}" type="datetimeFigureOut">
              <a:rPr lang="en-US" smtClean="0"/>
              <a:t>06-Apr-26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F5EC26-C682-4098-95D4-EA1562286E91}" type="slidenum">
              <a:rPr lang="en-US" smtClean="0"/>
              <a:t>‹#›</a:t>
            </a:fld>
            <a:endParaRPr lang="en-US"/>
          </a:p>
        </p:txBody>
      </p:sp>
    </p:spTree>
    <p:extLst>
      <p:ext uri="{BB962C8B-B14F-4D97-AF65-F5344CB8AC3E}">
        <p14:creationId xmlns:p14="http://schemas.microsoft.com/office/powerpoint/2010/main" val="29588275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US"/>
              <a:t>Click to edit Master title style</a:t>
            </a:r>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EB468101-4575-482B-85F1-4E675B42CFE6}" type="datetimeFigureOut">
              <a:rPr lang="en-US" smtClean="0"/>
              <a:t>06-Apr-26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F5EC26-C682-4098-95D4-EA1562286E91}" type="slidenum">
              <a:rPr lang="en-US" smtClean="0"/>
              <a:t>‹#›</a:t>
            </a:fld>
            <a:endParaRPr lang="en-US"/>
          </a:p>
        </p:txBody>
      </p:sp>
    </p:spTree>
    <p:extLst>
      <p:ext uri="{BB962C8B-B14F-4D97-AF65-F5344CB8AC3E}">
        <p14:creationId xmlns:p14="http://schemas.microsoft.com/office/powerpoint/2010/main" val="35789234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82000"/>
                  </a:schemeClr>
                </a:solidFill>
              </a:defRPr>
            </a:lvl1pPr>
          </a:lstStyle>
          <a:p>
            <a:fld id="{EB468101-4575-482B-85F1-4E675B42CFE6}" type="datetimeFigureOut">
              <a:rPr lang="en-US" smtClean="0"/>
              <a:t>06-Apr-26</a:t>
            </a:fld>
            <a:endParaRPr lang="en-US"/>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82000"/>
                  </a:schemeClr>
                </a:solidFill>
              </a:defRPr>
            </a:lvl1pPr>
          </a:lstStyle>
          <a:p>
            <a:fld id="{BDF5EC26-C682-4098-95D4-EA1562286E91}" type="slidenum">
              <a:rPr lang="en-US" smtClean="0"/>
              <a:t>‹#›</a:t>
            </a:fld>
            <a:endParaRPr lang="en-US"/>
          </a:p>
        </p:txBody>
      </p:sp>
    </p:spTree>
    <p:extLst>
      <p:ext uri="{BB962C8B-B14F-4D97-AF65-F5344CB8AC3E}">
        <p14:creationId xmlns:p14="http://schemas.microsoft.com/office/powerpoint/2010/main" val="238654290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chart" Target="../charts/chart1.xml"/></Relationships>
</file>

<file path=ppt/slides/_rels/slide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chart" Target="../charts/char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98E983B-DDA1-8FE7-2D94-ACDA35747E57}"/>
              </a:ext>
            </a:extLst>
          </p:cNvPr>
          <p:cNvPicPr>
            <a:picLocks noChangeAspect="1"/>
          </p:cNvPicPr>
          <p:nvPr/>
        </p:nvPicPr>
        <p:blipFill>
          <a:blip r:embed="rId3"/>
          <a:stretch>
            <a:fillRect/>
          </a:stretch>
        </p:blipFill>
        <p:spPr>
          <a:xfrm>
            <a:off x="5257800" y="76200"/>
            <a:ext cx="1303730" cy="438582"/>
          </a:xfrm>
          <a:prstGeom prst="rect">
            <a:avLst/>
          </a:prstGeom>
        </p:spPr>
      </p:pic>
      <p:sp>
        <p:nvSpPr>
          <p:cNvPr id="18" name="TextBox 17">
            <a:extLst>
              <a:ext uri="{FF2B5EF4-FFF2-40B4-BE49-F238E27FC236}">
                <a16:creationId xmlns:a16="http://schemas.microsoft.com/office/drawing/2014/main" id="{50CBC1EC-0F9A-4699-9B5C-84DD1081945E}"/>
              </a:ext>
            </a:extLst>
          </p:cNvPr>
          <p:cNvSpPr txBox="1"/>
          <p:nvPr/>
        </p:nvSpPr>
        <p:spPr>
          <a:xfrm>
            <a:off x="1524000" y="762000"/>
            <a:ext cx="3810000" cy="461665"/>
          </a:xfrm>
          <a:prstGeom prst="rect">
            <a:avLst/>
          </a:prstGeom>
          <a:noFill/>
        </p:spPr>
        <p:txBody>
          <a:bodyPr wrap="square" rtlCol="0">
            <a:spAutoFit/>
          </a:bodyPr>
          <a:lstStyle/>
          <a:p>
            <a:pPr algn="ctr"/>
            <a:r>
              <a:rPr lang="en-US" sz="2400" b="1">
                <a:solidFill>
                  <a:srgbClr val="0E8342"/>
                </a:solidFill>
                <a:latin typeface="+mj-lt"/>
              </a:rPr>
              <a:t>ABFVN DIAMOND ETF</a:t>
            </a:r>
          </a:p>
        </p:txBody>
      </p:sp>
      <p:sp>
        <p:nvSpPr>
          <p:cNvPr id="19" name="TextBox 18">
            <a:extLst>
              <a:ext uri="{FF2B5EF4-FFF2-40B4-BE49-F238E27FC236}">
                <a16:creationId xmlns:a16="http://schemas.microsoft.com/office/drawing/2014/main" id="{58608F02-E881-7FE9-8C5B-CD81D6F6F4C0}"/>
              </a:ext>
            </a:extLst>
          </p:cNvPr>
          <p:cNvSpPr txBox="1"/>
          <p:nvPr/>
        </p:nvSpPr>
        <p:spPr>
          <a:xfrm>
            <a:off x="5105400" y="1125379"/>
            <a:ext cx="1447800" cy="246221"/>
          </a:xfrm>
          <a:prstGeom prst="rect">
            <a:avLst/>
          </a:prstGeom>
          <a:noFill/>
        </p:spPr>
        <p:txBody>
          <a:bodyPr wrap="square" rtlCol="0">
            <a:spAutoFit/>
          </a:bodyPr>
          <a:lstStyle/>
          <a:p>
            <a:pPr algn="ctr"/>
            <a:r>
              <a:rPr lang="en-US" sz="1000" i="1">
                <a:latin typeface="Aptos" panose="020B0004020202020204" pitchFamily="34" charset="0"/>
              </a:rPr>
              <a:t>March - 2026</a:t>
            </a:r>
          </a:p>
        </p:txBody>
      </p:sp>
      <p:sp>
        <p:nvSpPr>
          <p:cNvPr id="20" name="TextBox 19">
            <a:extLst>
              <a:ext uri="{FF2B5EF4-FFF2-40B4-BE49-F238E27FC236}">
                <a16:creationId xmlns:a16="http://schemas.microsoft.com/office/drawing/2014/main" id="{BF4EACE9-A08A-D253-23FB-AF1A764406EA}"/>
              </a:ext>
            </a:extLst>
          </p:cNvPr>
          <p:cNvSpPr txBox="1"/>
          <p:nvPr/>
        </p:nvSpPr>
        <p:spPr>
          <a:xfrm>
            <a:off x="76200" y="1447800"/>
            <a:ext cx="1752600" cy="276999"/>
          </a:xfrm>
          <a:prstGeom prst="rect">
            <a:avLst/>
          </a:prstGeom>
          <a:noFill/>
        </p:spPr>
        <p:txBody>
          <a:bodyPr wrap="square" rtlCol="0">
            <a:spAutoFit/>
          </a:bodyPr>
          <a:lstStyle/>
          <a:p>
            <a:r>
              <a:rPr lang="en-US" sz="1200" b="1">
                <a:latin typeface="+mj-lt"/>
              </a:rPr>
              <a:t>FUND INFOMATION</a:t>
            </a:r>
          </a:p>
        </p:txBody>
      </p:sp>
      <p:sp>
        <p:nvSpPr>
          <p:cNvPr id="21" name="TextBox 20">
            <a:extLst>
              <a:ext uri="{FF2B5EF4-FFF2-40B4-BE49-F238E27FC236}">
                <a16:creationId xmlns:a16="http://schemas.microsoft.com/office/drawing/2014/main" id="{D0FD4902-3FC4-DC2D-0BD6-84B83BA1B643}"/>
              </a:ext>
            </a:extLst>
          </p:cNvPr>
          <p:cNvSpPr txBox="1"/>
          <p:nvPr/>
        </p:nvSpPr>
        <p:spPr>
          <a:xfrm>
            <a:off x="4290060" y="1447801"/>
            <a:ext cx="2339340" cy="276999"/>
          </a:xfrm>
          <a:prstGeom prst="rect">
            <a:avLst/>
          </a:prstGeom>
          <a:noFill/>
        </p:spPr>
        <p:txBody>
          <a:bodyPr wrap="square" rtlCol="0">
            <a:spAutoFit/>
          </a:bodyPr>
          <a:lstStyle/>
          <a:p>
            <a:r>
              <a:rPr lang="en-US" sz="1200" b="1">
                <a:latin typeface="+mj-lt"/>
              </a:rPr>
              <a:t>NET ASSET VALUE (“NAV”)</a:t>
            </a:r>
          </a:p>
        </p:txBody>
      </p:sp>
      <p:cxnSp>
        <p:nvCxnSpPr>
          <p:cNvPr id="23" name="Straight Connector 22">
            <a:extLst>
              <a:ext uri="{FF2B5EF4-FFF2-40B4-BE49-F238E27FC236}">
                <a16:creationId xmlns:a16="http://schemas.microsoft.com/office/drawing/2014/main" id="{5ABDEA33-72AA-01E2-8A4E-DF529209A7D5}"/>
              </a:ext>
            </a:extLst>
          </p:cNvPr>
          <p:cNvCxnSpPr>
            <a:cxnSpLocks/>
          </p:cNvCxnSpPr>
          <p:nvPr/>
        </p:nvCxnSpPr>
        <p:spPr>
          <a:xfrm>
            <a:off x="152400" y="1723907"/>
            <a:ext cx="3886200" cy="0"/>
          </a:xfrm>
          <a:prstGeom prst="line">
            <a:avLst/>
          </a:prstGeom>
          <a:ln>
            <a:solidFill>
              <a:srgbClr val="F57A16"/>
            </a:solidFill>
          </a:ln>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464FF1D0-8B2C-3548-0EA2-D38FC6FED383}"/>
              </a:ext>
            </a:extLst>
          </p:cNvPr>
          <p:cNvCxnSpPr>
            <a:cxnSpLocks/>
          </p:cNvCxnSpPr>
          <p:nvPr/>
        </p:nvCxnSpPr>
        <p:spPr>
          <a:xfrm>
            <a:off x="4351020" y="1724800"/>
            <a:ext cx="2278380" cy="0"/>
          </a:xfrm>
          <a:prstGeom prst="line">
            <a:avLst/>
          </a:prstGeom>
          <a:ln>
            <a:solidFill>
              <a:srgbClr val="F57A16"/>
            </a:solidFill>
          </a:ln>
        </p:spPr>
        <p:style>
          <a:lnRef idx="2">
            <a:schemeClr val="accent1"/>
          </a:lnRef>
          <a:fillRef idx="0">
            <a:schemeClr val="accent1"/>
          </a:fillRef>
          <a:effectRef idx="1">
            <a:schemeClr val="accent1"/>
          </a:effectRef>
          <a:fontRef idx="minor">
            <a:schemeClr val="tx1"/>
          </a:fontRef>
        </p:style>
      </p:cxnSp>
      <p:graphicFrame>
        <p:nvGraphicFramePr>
          <p:cNvPr id="26" name="Table 25">
            <a:extLst>
              <a:ext uri="{FF2B5EF4-FFF2-40B4-BE49-F238E27FC236}">
                <a16:creationId xmlns:a16="http://schemas.microsoft.com/office/drawing/2014/main" id="{574C447E-E8B3-439D-88B2-B16C15C97C5F}"/>
              </a:ext>
            </a:extLst>
          </p:cNvPr>
          <p:cNvGraphicFramePr>
            <a:graphicFrameLocks noGrp="1"/>
          </p:cNvGraphicFramePr>
          <p:nvPr>
            <p:extLst>
              <p:ext uri="{D42A27DB-BD31-4B8C-83A1-F6EECF244321}">
                <p14:modId xmlns:p14="http://schemas.microsoft.com/office/powerpoint/2010/main" val="1568227365"/>
              </p:ext>
            </p:extLst>
          </p:nvPr>
        </p:nvGraphicFramePr>
        <p:xfrm>
          <a:off x="160019" y="2069963"/>
          <a:ext cx="3878581" cy="3982275"/>
        </p:xfrm>
        <a:graphic>
          <a:graphicData uri="http://schemas.openxmlformats.org/drawingml/2006/table">
            <a:tbl>
              <a:tblPr firstRow="1" bandRow="1">
                <a:tableStyleId>{2A488322-F2BA-4B5B-9748-0D474271808F}</a:tableStyleId>
              </a:tblPr>
              <a:tblGrid>
                <a:gridCol w="1516381">
                  <a:extLst>
                    <a:ext uri="{9D8B030D-6E8A-4147-A177-3AD203B41FA5}">
                      <a16:colId xmlns:a16="http://schemas.microsoft.com/office/drawing/2014/main" val="743336425"/>
                    </a:ext>
                  </a:extLst>
                </a:gridCol>
                <a:gridCol w="2362200">
                  <a:extLst>
                    <a:ext uri="{9D8B030D-6E8A-4147-A177-3AD203B41FA5}">
                      <a16:colId xmlns:a16="http://schemas.microsoft.com/office/drawing/2014/main" val="3073057292"/>
                    </a:ext>
                  </a:extLst>
                </a:gridCol>
              </a:tblGrid>
              <a:tr h="164405">
                <a:tc>
                  <a:txBody>
                    <a:bodyPr/>
                    <a:lstStyle/>
                    <a:p>
                      <a:pPr algn="l"/>
                      <a:r>
                        <a:rPr lang="en-US" sz="1100" b="1">
                          <a:solidFill>
                            <a:schemeClr val="bg1"/>
                          </a:solidFill>
                          <a:latin typeface="Aptos" panose="020B0004020202020204" pitchFamily="34" charset="0"/>
                        </a:rPr>
                        <a:t>Fund name</a:t>
                      </a:r>
                    </a:p>
                  </a:txBody>
                  <a:tcPr anchor="ctr">
                    <a:lnL w="9525"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E8342"/>
                    </a:solidFill>
                  </a:tcPr>
                </a:tc>
                <a:tc>
                  <a:txBody>
                    <a:bodyPr/>
                    <a:lstStyle/>
                    <a:p>
                      <a:pPr algn="l"/>
                      <a:r>
                        <a:rPr lang="en-US" sz="1100" b="0">
                          <a:solidFill>
                            <a:schemeClr val="tx1"/>
                          </a:solidFill>
                          <a:latin typeface="Aptos" panose="020B0004020202020204" pitchFamily="34" charset="0"/>
                        </a:rPr>
                        <a:t>ABFVN DIAMOND ETF</a:t>
                      </a:r>
                    </a:p>
                  </a:txBody>
                  <a:tcPr anchor="ctr">
                    <a:lnL w="12700"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493811620"/>
                  </a:ext>
                </a:extLst>
              </a:tr>
              <a:tr h="164405">
                <a:tc>
                  <a:txBody>
                    <a:bodyPr/>
                    <a:lstStyle/>
                    <a:p>
                      <a:pPr algn="l"/>
                      <a:r>
                        <a:rPr lang="en-US" sz="1100" b="1">
                          <a:solidFill>
                            <a:schemeClr val="bg1"/>
                          </a:solidFill>
                          <a:latin typeface="Aptos" panose="020B0004020202020204" pitchFamily="34" charset="0"/>
                        </a:rPr>
                        <a:t>Fund code</a:t>
                      </a:r>
                    </a:p>
                  </a:txBody>
                  <a:tcPr anchor="ctr">
                    <a:lnL w="9525"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E8342"/>
                    </a:solidFill>
                  </a:tcPr>
                </a:tc>
                <a:tc>
                  <a:txBody>
                    <a:bodyPr/>
                    <a:lstStyle/>
                    <a:p>
                      <a:pPr algn="l"/>
                      <a:r>
                        <a:rPr lang="en-US" sz="1100">
                          <a:solidFill>
                            <a:schemeClr val="tx1"/>
                          </a:solidFill>
                          <a:latin typeface="Aptos" panose="020B0004020202020204" pitchFamily="34" charset="0"/>
                        </a:rPr>
                        <a:t>FUEABVND</a:t>
                      </a:r>
                    </a:p>
                  </a:txBody>
                  <a:tcPr anchor="ctr">
                    <a:lnL w="12700"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4109637595"/>
                  </a:ext>
                </a:extLst>
              </a:tr>
              <a:tr h="164405">
                <a:tc>
                  <a:txBody>
                    <a:bodyPr/>
                    <a:lstStyle/>
                    <a:p>
                      <a:pPr algn="l"/>
                      <a:r>
                        <a:rPr lang="en-US" sz="1100" b="1">
                          <a:solidFill>
                            <a:schemeClr val="bg1"/>
                          </a:solidFill>
                          <a:latin typeface="Aptos" panose="020B0004020202020204" pitchFamily="34" charset="0"/>
                        </a:rPr>
                        <a:t>Inception date</a:t>
                      </a:r>
                    </a:p>
                  </a:txBody>
                  <a:tcPr anchor="ctr">
                    <a:lnL w="9525"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E8342"/>
                    </a:solidFill>
                  </a:tcPr>
                </a:tc>
                <a:tc>
                  <a:txBody>
                    <a:bodyPr/>
                    <a:lstStyle/>
                    <a:p>
                      <a:pPr algn="l"/>
                      <a:r>
                        <a:rPr lang="en-US" sz="1100">
                          <a:solidFill>
                            <a:schemeClr val="tx1"/>
                          </a:solidFill>
                          <a:latin typeface="Aptos" panose="020B0004020202020204" pitchFamily="34" charset="0"/>
                        </a:rPr>
                        <a:t>21/06/2024</a:t>
                      </a:r>
                    </a:p>
                  </a:txBody>
                  <a:tcPr anchor="ctr">
                    <a:lnL w="12700"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878255951"/>
                  </a:ext>
                </a:extLst>
              </a:tr>
              <a:tr h="164405">
                <a:tc>
                  <a:txBody>
                    <a:bodyPr/>
                    <a:lstStyle/>
                    <a:p>
                      <a:pPr algn="l"/>
                      <a:r>
                        <a:rPr lang="en-US" sz="1100" b="1">
                          <a:solidFill>
                            <a:schemeClr val="bg1"/>
                          </a:solidFill>
                          <a:latin typeface="Aptos" panose="020B0004020202020204" pitchFamily="34" charset="0"/>
                        </a:rPr>
                        <a:t>Fund type</a:t>
                      </a:r>
                    </a:p>
                  </a:txBody>
                  <a:tcPr anchor="ctr">
                    <a:lnL w="9525"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E8342"/>
                    </a:solidFill>
                  </a:tcPr>
                </a:tc>
                <a:tc>
                  <a:txBody>
                    <a:bodyPr/>
                    <a:lstStyle/>
                    <a:p>
                      <a:pPr algn="l"/>
                      <a:r>
                        <a:rPr lang="en-US" sz="1100">
                          <a:solidFill>
                            <a:schemeClr val="tx1"/>
                          </a:solidFill>
                          <a:latin typeface="Aptos" panose="020B0004020202020204" pitchFamily="34" charset="0"/>
                        </a:rPr>
                        <a:t>Exchange Traded Fund</a:t>
                      </a:r>
                    </a:p>
                  </a:txBody>
                  <a:tcPr anchor="ctr">
                    <a:lnL w="12700"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199614497"/>
                  </a:ext>
                </a:extLst>
              </a:tr>
              <a:tr h="270785">
                <a:tc>
                  <a:txBody>
                    <a:bodyPr/>
                    <a:lstStyle/>
                    <a:p>
                      <a:pPr algn="l"/>
                      <a:r>
                        <a:rPr lang="en-US" sz="1100" b="1">
                          <a:solidFill>
                            <a:schemeClr val="bg1"/>
                          </a:solidFill>
                          <a:latin typeface="Aptos" panose="020B0004020202020204" pitchFamily="34" charset="0"/>
                        </a:rPr>
                        <a:t>Benchmark index</a:t>
                      </a:r>
                    </a:p>
                  </a:txBody>
                  <a:tcPr anchor="ctr">
                    <a:lnL w="9525"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E8342"/>
                    </a:solidFill>
                  </a:tcPr>
                </a:tc>
                <a:tc>
                  <a:txBody>
                    <a:bodyPr/>
                    <a:lstStyle/>
                    <a:p>
                      <a:pPr algn="l"/>
                      <a:r>
                        <a:rPr lang="en-US" sz="1100">
                          <a:solidFill>
                            <a:schemeClr val="tx1"/>
                          </a:solidFill>
                          <a:latin typeface="Aptos" panose="020B0004020202020204" pitchFamily="34" charset="0"/>
                        </a:rPr>
                        <a:t>VN DIAMOND Index</a:t>
                      </a:r>
                    </a:p>
                  </a:txBody>
                  <a:tcPr anchor="ctr">
                    <a:lnL w="12700"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997891638"/>
                  </a:ext>
                </a:extLst>
              </a:tr>
              <a:tr h="270785">
                <a:tc>
                  <a:txBody>
                    <a:bodyPr/>
                    <a:lstStyle/>
                    <a:p>
                      <a:pPr algn="l"/>
                      <a:r>
                        <a:rPr lang="en-US" sz="1100" b="1">
                          <a:solidFill>
                            <a:schemeClr val="bg1"/>
                          </a:solidFill>
                          <a:latin typeface="Aptos" panose="020B0004020202020204" pitchFamily="34" charset="0"/>
                        </a:rPr>
                        <a:t>Exchange</a:t>
                      </a:r>
                    </a:p>
                  </a:txBody>
                  <a:tcPr anchor="ctr">
                    <a:lnL w="9525"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E8342"/>
                    </a:solidFill>
                  </a:tcPr>
                </a:tc>
                <a:tc>
                  <a:txBody>
                    <a:bodyPr/>
                    <a:lstStyle/>
                    <a:p>
                      <a:pPr algn="l"/>
                      <a:r>
                        <a:rPr lang="en-US" sz="1100">
                          <a:solidFill>
                            <a:schemeClr val="tx1"/>
                          </a:solidFill>
                          <a:latin typeface="Aptos" panose="020B0004020202020204" pitchFamily="34" charset="0"/>
                        </a:rPr>
                        <a:t>Ho Chi Minh City Stock Exchange (HSX)</a:t>
                      </a:r>
                    </a:p>
                  </a:txBody>
                  <a:tcPr anchor="ctr">
                    <a:lnL w="12700"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614279344"/>
                  </a:ext>
                </a:extLst>
              </a:tr>
              <a:tr h="270785">
                <a:tc>
                  <a:txBody>
                    <a:bodyPr/>
                    <a:lstStyle/>
                    <a:p>
                      <a:pPr algn="l"/>
                      <a:r>
                        <a:rPr lang="en-US" sz="1100" b="1">
                          <a:solidFill>
                            <a:schemeClr val="bg1"/>
                          </a:solidFill>
                          <a:latin typeface="Aptos" panose="020B0004020202020204" pitchFamily="34" charset="0"/>
                        </a:rPr>
                        <a:t>Fund Management Company</a:t>
                      </a:r>
                    </a:p>
                  </a:txBody>
                  <a:tcPr anchor="ctr">
                    <a:lnL w="9525"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E8342"/>
                    </a:solidFill>
                  </a:tcPr>
                </a:tc>
                <a:tc>
                  <a:txBody>
                    <a:bodyPr/>
                    <a:lstStyle/>
                    <a:p>
                      <a:pPr algn="l"/>
                      <a:r>
                        <a:rPr lang="en-US" sz="1100">
                          <a:solidFill>
                            <a:schemeClr val="tx1"/>
                          </a:solidFill>
                          <a:latin typeface="Aptos" panose="020B0004020202020204" pitchFamily="34" charset="0"/>
                        </a:rPr>
                        <a:t>An Binh Fund Management JSC.</a:t>
                      </a:r>
                    </a:p>
                  </a:txBody>
                  <a:tcPr anchor="ctr">
                    <a:lnL w="12700"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074080858"/>
                  </a:ext>
                </a:extLst>
              </a:tr>
              <a:tr h="270785">
                <a:tc>
                  <a:txBody>
                    <a:bodyPr/>
                    <a:lstStyle/>
                    <a:p>
                      <a:pPr algn="l"/>
                      <a:r>
                        <a:rPr lang="en-US" sz="1100" b="1">
                          <a:solidFill>
                            <a:schemeClr val="bg1"/>
                          </a:solidFill>
                          <a:latin typeface="Aptos" panose="020B0004020202020204" pitchFamily="34" charset="0"/>
                        </a:rPr>
                        <a:t>Authorized Participants</a:t>
                      </a:r>
                    </a:p>
                  </a:txBody>
                  <a:tcPr anchor="ctr">
                    <a:lnL w="9525"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E8342"/>
                    </a:solidFill>
                  </a:tcPr>
                </a:tc>
                <a:tc>
                  <a:txBody>
                    <a:bodyPr/>
                    <a:lstStyle/>
                    <a:p>
                      <a:pPr algn="l"/>
                      <a:r>
                        <a:rPr lang="en-US" sz="1100">
                          <a:solidFill>
                            <a:schemeClr val="tx1"/>
                          </a:solidFill>
                          <a:latin typeface="Aptos" panose="020B0004020202020204" pitchFamily="34" charset="0"/>
                        </a:rPr>
                        <a:t>BSC, DNSE, ABS</a:t>
                      </a:r>
                    </a:p>
                  </a:txBody>
                  <a:tcPr anchor="ctr">
                    <a:lnL w="12700"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738042001"/>
                  </a:ext>
                </a:extLst>
              </a:tr>
              <a:tr h="270785">
                <a:tc>
                  <a:txBody>
                    <a:bodyPr/>
                    <a:lstStyle/>
                    <a:p>
                      <a:pPr algn="l"/>
                      <a:r>
                        <a:rPr lang="en-US" sz="1100" b="1">
                          <a:solidFill>
                            <a:schemeClr val="bg1"/>
                          </a:solidFill>
                          <a:latin typeface="Aptos" panose="020B0004020202020204" pitchFamily="34" charset="0"/>
                        </a:rPr>
                        <a:t>Supervisory Bank</a:t>
                      </a:r>
                    </a:p>
                  </a:txBody>
                  <a:tcPr anchor="ctr">
                    <a:lnL w="9525"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E8342"/>
                    </a:solidFill>
                  </a:tcPr>
                </a:tc>
                <a:tc>
                  <a:txBody>
                    <a:bodyPr/>
                    <a:lstStyle/>
                    <a:p>
                      <a:pPr algn="l"/>
                      <a:r>
                        <a:rPr lang="en-US" sz="1100">
                          <a:solidFill>
                            <a:schemeClr val="tx1"/>
                          </a:solidFill>
                          <a:latin typeface="Aptos" panose="020B0004020202020204" pitchFamily="34" charset="0"/>
                        </a:rPr>
                        <a:t>Vietcombank</a:t>
                      </a:r>
                    </a:p>
                  </a:txBody>
                  <a:tcPr anchor="ctr">
                    <a:lnL w="12700"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756059582"/>
                  </a:ext>
                </a:extLst>
              </a:tr>
              <a:tr h="270785">
                <a:tc>
                  <a:txBody>
                    <a:bodyPr/>
                    <a:lstStyle/>
                    <a:p>
                      <a:pPr algn="l"/>
                      <a:r>
                        <a:rPr lang="en-US" sz="1100" b="1">
                          <a:solidFill>
                            <a:schemeClr val="bg1"/>
                          </a:solidFill>
                          <a:latin typeface="Aptos" panose="020B0004020202020204" pitchFamily="34" charset="0"/>
                        </a:rPr>
                        <a:t>Transfer Agent</a:t>
                      </a:r>
                    </a:p>
                  </a:txBody>
                  <a:tcPr anchor="ctr">
                    <a:lnL w="9525"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E8342"/>
                    </a:solidFill>
                  </a:tcPr>
                </a:tc>
                <a:tc>
                  <a:txBody>
                    <a:bodyPr/>
                    <a:lstStyle/>
                    <a:p>
                      <a:pPr algn="l"/>
                      <a:r>
                        <a:rPr lang="en-US" sz="1100">
                          <a:solidFill>
                            <a:schemeClr val="tx1"/>
                          </a:solidFill>
                          <a:latin typeface="Aptos" panose="020B0004020202020204" pitchFamily="34" charset="0"/>
                        </a:rPr>
                        <a:t>Vietnam Securities Depository and Clearing Corporation (VSDC)</a:t>
                      </a:r>
                    </a:p>
                  </a:txBody>
                  <a:tcPr anchor="ctr">
                    <a:lnL w="12700"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633896420"/>
                  </a:ext>
                </a:extLst>
              </a:tr>
              <a:tr h="270785">
                <a:tc>
                  <a:txBody>
                    <a:bodyPr/>
                    <a:lstStyle/>
                    <a:p>
                      <a:pPr algn="l"/>
                      <a:r>
                        <a:rPr lang="en-US" sz="1100" b="1">
                          <a:solidFill>
                            <a:schemeClr val="bg1"/>
                          </a:solidFill>
                          <a:latin typeface="Aptos" panose="020B0004020202020204" pitchFamily="34" charset="0"/>
                        </a:rPr>
                        <a:t>Total Outstanding Shares</a:t>
                      </a:r>
                    </a:p>
                  </a:txBody>
                  <a:tcPr anchor="ctr">
                    <a:lnL w="9525"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E8342"/>
                    </a:solidFill>
                  </a:tcPr>
                </a:tc>
                <a:tc>
                  <a:txBody>
                    <a:bodyPr/>
                    <a:lstStyle/>
                    <a:p>
                      <a:pPr algn="l"/>
                      <a:r>
                        <a:rPr lang="en-US" sz="1100">
                          <a:solidFill>
                            <a:schemeClr val="tx1"/>
                          </a:solidFill>
                          <a:latin typeface="Aptos" panose="020B0004020202020204" pitchFamily="34" charset="0"/>
                        </a:rPr>
                        <a:t>4,100,000</a:t>
                      </a:r>
                    </a:p>
                  </a:txBody>
                  <a:tcPr anchor="ctr">
                    <a:lnL w="12700"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00294004"/>
                  </a:ext>
                </a:extLst>
              </a:tr>
              <a:tr h="270785">
                <a:tc>
                  <a:txBody>
                    <a:bodyPr/>
                    <a:lstStyle/>
                    <a:p>
                      <a:pPr algn="l"/>
                      <a:r>
                        <a:rPr lang="en-US" sz="1100" b="1">
                          <a:solidFill>
                            <a:schemeClr val="bg1"/>
                          </a:solidFill>
                          <a:latin typeface="Aptos" panose="020B0004020202020204" pitchFamily="34" charset="0"/>
                        </a:rPr>
                        <a:t>Management Fee</a:t>
                      </a:r>
                    </a:p>
                  </a:txBody>
                  <a:tcPr anchor="ctr">
                    <a:lnL w="9525"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E8342"/>
                    </a:solidFill>
                  </a:tcPr>
                </a:tc>
                <a:tc>
                  <a:txBody>
                    <a:bodyPr/>
                    <a:lstStyle/>
                    <a:p>
                      <a:pPr algn="l"/>
                      <a:r>
                        <a:rPr lang="en-US" sz="1100">
                          <a:solidFill>
                            <a:schemeClr val="tx1"/>
                          </a:solidFill>
                          <a:latin typeface="Aptos" panose="020B0004020202020204" pitchFamily="34" charset="0"/>
                        </a:rPr>
                        <a:t>0.6% NAV/year</a:t>
                      </a:r>
                    </a:p>
                  </a:txBody>
                  <a:tcPr anchor="ctr">
                    <a:lnL w="12700"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675438678"/>
                  </a:ext>
                </a:extLst>
              </a:tr>
            </a:tbl>
          </a:graphicData>
        </a:graphic>
      </p:graphicFrame>
      <p:sp>
        <p:nvSpPr>
          <p:cNvPr id="27" name="TextBox 26">
            <a:extLst>
              <a:ext uri="{FF2B5EF4-FFF2-40B4-BE49-F238E27FC236}">
                <a16:creationId xmlns:a16="http://schemas.microsoft.com/office/drawing/2014/main" id="{92CFA102-6D90-2A4C-83BD-1EF17540F8CF}"/>
              </a:ext>
            </a:extLst>
          </p:cNvPr>
          <p:cNvSpPr txBox="1"/>
          <p:nvPr/>
        </p:nvSpPr>
        <p:spPr>
          <a:xfrm>
            <a:off x="152400" y="1781966"/>
            <a:ext cx="1973580" cy="230832"/>
          </a:xfrm>
          <a:prstGeom prst="rect">
            <a:avLst/>
          </a:prstGeom>
          <a:noFill/>
        </p:spPr>
        <p:txBody>
          <a:bodyPr wrap="square" rtlCol="0">
            <a:spAutoFit/>
          </a:bodyPr>
          <a:lstStyle/>
          <a:p>
            <a:r>
              <a:rPr lang="en-US" sz="900" i="1">
                <a:latin typeface="Aptos" panose="020B0004020202020204" pitchFamily="34" charset="0"/>
              </a:rPr>
              <a:t>At March 31</a:t>
            </a:r>
            <a:r>
              <a:rPr lang="en-US" sz="900" i="1" baseline="30000">
                <a:latin typeface="Aptos" panose="020B0004020202020204" pitchFamily="34" charset="0"/>
              </a:rPr>
              <a:t>st</a:t>
            </a:r>
            <a:r>
              <a:rPr lang="en-US" sz="900" i="1">
                <a:latin typeface="Aptos" panose="020B0004020202020204" pitchFamily="34" charset="0"/>
              </a:rPr>
              <a:t>, 2026</a:t>
            </a:r>
          </a:p>
        </p:txBody>
      </p:sp>
      <p:graphicFrame>
        <p:nvGraphicFramePr>
          <p:cNvPr id="28" name="Table 27">
            <a:extLst>
              <a:ext uri="{FF2B5EF4-FFF2-40B4-BE49-F238E27FC236}">
                <a16:creationId xmlns:a16="http://schemas.microsoft.com/office/drawing/2014/main" id="{9DABE2CB-A3F6-1D48-316C-A2828C17982C}"/>
              </a:ext>
            </a:extLst>
          </p:cNvPr>
          <p:cNvGraphicFramePr>
            <a:graphicFrameLocks noGrp="1"/>
          </p:cNvGraphicFramePr>
          <p:nvPr>
            <p:extLst>
              <p:ext uri="{D42A27DB-BD31-4B8C-83A1-F6EECF244321}">
                <p14:modId xmlns:p14="http://schemas.microsoft.com/office/powerpoint/2010/main" val="1379443654"/>
              </p:ext>
            </p:extLst>
          </p:nvPr>
        </p:nvGraphicFramePr>
        <p:xfrm>
          <a:off x="4351020" y="2062343"/>
          <a:ext cx="2255520" cy="610784"/>
        </p:xfrm>
        <a:graphic>
          <a:graphicData uri="http://schemas.openxmlformats.org/drawingml/2006/table">
            <a:tbl>
              <a:tblPr firstRow="1" bandRow="1">
                <a:tableStyleId>{5C22544A-7EE6-4342-B048-85BDC9FD1C3A}</a:tableStyleId>
              </a:tblPr>
              <a:tblGrid>
                <a:gridCol w="937260">
                  <a:extLst>
                    <a:ext uri="{9D8B030D-6E8A-4147-A177-3AD203B41FA5}">
                      <a16:colId xmlns:a16="http://schemas.microsoft.com/office/drawing/2014/main" val="1739137428"/>
                    </a:ext>
                  </a:extLst>
                </a:gridCol>
                <a:gridCol w="1318260">
                  <a:extLst>
                    <a:ext uri="{9D8B030D-6E8A-4147-A177-3AD203B41FA5}">
                      <a16:colId xmlns:a16="http://schemas.microsoft.com/office/drawing/2014/main" val="3788220394"/>
                    </a:ext>
                  </a:extLst>
                </a:gridCol>
              </a:tblGrid>
              <a:tr h="305392">
                <a:tc>
                  <a:txBody>
                    <a:bodyPr/>
                    <a:lstStyle/>
                    <a:p>
                      <a:r>
                        <a:rPr lang="en-US" sz="1100" b="1">
                          <a:solidFill>
                            <a:schemeClr val="bg1"/>
                          </a:solidFill>
                        </a:rPr>
                        <a:t>Total NAV</a:t>
                      </a:r>
                    </a:p>
                  </a:txBody>
                  <a:tcPr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E8342"/>
                    </a:solidFill>
                  </a:tcPr>
                </a:tc>
                <a:tc>
                  <a:txBody>
                    <a:bodyPr/>
                    <a:lstStyle/>
                    <a:p>
                      <a:pPr algn="ctr"/>
                      <a:r>
                        <a:rPr lang="en-US" sz="1100" b="0">
                          <a:solidFill>
                            <a:schemeClr val="tx1"/>
                          </a:solidFill>
                        </a:rPr>
                        <a:t>VND46.10 billion</a:t>
                      </a:r>
                    </a:p>
                  </a:txBody>
                  <a:tcPr anchor="ctr">
                    <a:lnL w="952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905611721"/>
                  </a:ext>
                </a:extLst>
              </a:tr>
              <a:tr h="305392">
                <a:tc>
                  <a:txBody>
                    <a:bodyPr/>
                    <a:lstStyle/>
                    <a:p>
                      <a:r>
                        <a:rPr lang="en-US" sz="1100" b="1">
                          <a:solidFill>
                            <a:schemeClr val="bg1"/>
                          </a:solidFill>
                        </a:rPr>
                        <a:t>NAV/share</a:t>
                      </a:r>
                    </a:p>
                  </a:txBody>
                  <a:tcPr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E8342"/>
                    </a:solidFill>
                  </a:tcPr>
                </a:tc>
                <a:tc>
                  <a:txBody>
                    <a:bodyPr/>
                    <a:lstStyle/>
                    <a:p>
                      <a:pPr algn="ctr"/>
                      <a:r>
                        <a:rPr lang="en-US" sz="1100" b="0">
                          <a:solidFill>
                            <a:schemeClr val="tx1"/>
                          </a:solidFill>
                        </a:rPr>
                        <a:t> VND11,244.97 </a:t>
                      </a:r>
                    </a:p>
                  </a:txBody>
                  <a:tcPr anchor="ctr">
                    <a:lnL w="952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407477623"/>
                  </a:ext>
                </a:extLst>
              </a:tr>
            </a:tbl>
          </a:graphicData>
        </a:graphic>
      </p:graphicFrame>
      <p:sp>
        <p:nvSpPr>
          <p:cNvPr id="30" name="TextBox 29">
            <a:extLst>
              <a:ext uri="{FF2B5EF4-FFF2-40B4-BE49-F238E27FC236}">
                <a16:creationId xmlns:a16="http://schemas.microsoft.com/office/drawing/2014/main" id="{EB292814-745E-9A71-5240-2FB874B473D2}"/>
              </a:ext>
            </a:extLst>
          </p:cNvPr>
          <p:cNvSpPr txBox="1"/>
          <p:nvPr/>
        </p:nvSpPr>
        <p:spPr>
          <a:xfrm>
            <a:off x="4351020" y="1776681"/>
            <a:ext cx="1973580" cy="230832"/>
          </a:xfrm>
          <a:prstGeom prst="rect">
            <a:avLst/>
          </a:prstGeom>
          <a:noFill/>
        </p:spPr>
        <p:txBody>
          <a:bodyPr wrap="square" rtlCol="0">
            <a:spAutoFit/>
          </a:bodyPr>
          <a:lstStyle/>
          <a:p>
            <a:r>
              <a:rPr lang="en-US" sz="900" i="1">
                <a:latin typeface="Aptos" panose="020B0004020202020204" pitchFamily="34" charset="0"/>
              </a:rPr>
              <a:t>At March 31</a:t>
            </a:r>
            <a:r>
              <a:rPr lang="en-US" sz="900" i="1" baseline="30000">
                <a:latin typeface="Aptos" panose="020B0004020202020204" pitchFamily="34" charset="0"/>
              </a:rPr>
              <a:t>st</a:t>
            </a:r>
            <a:r>
              <a:rPr lang="en-US" sz="900" i="1">
                <a:latin typeface="Aptos" panose="020B0004020202020204" pitchFamily="34" charset="0"/>
              </a:rPr>
              <a:t>, 2026</a:t>
            </a:r>
          </a:p>
        </p:txBody>
      </p:sp>
      <p:sp>
        <p:nvSpPr>
          <p:cNvPr id="31" name="TextBox 30">
            <a:extLst>
              <a:ext uri="{FF2B5EF4-FFF2-40B4-BE49-F238E27FC236}">
                <a16:creationId xmlns:a16="http://schemas.microsoft.com/office/drawing/2014/main" id="{0439E8FE-0A98-4984-19DD-CBB267D46FE3}"/>
              </a:ext>
            </a:extLst>
          </p:cNvPr>
          <p:cNvSpPr txBox="1"/>
          <p:nvPr/>
        </p:nvSpPr>
        <p:spPr>
          <a:xfrm>
            <a:off x="4290060" y="2827020"/>
            <a:ext cx="2339340" cy="276999"/>
          </a:xfrm>
          <a:prstGeom prst="rect">
            <a:avLst/>
          </a:prstGeom>
          <a:noFill/>
        </p:spPr>
        <p:txBody>
          <a:bodyPr wrap="square" rtlCol="0">
            <a:spAutoFit/>
          </a:bodyPr>
          <a:lstStyle/>
          <a:p>
            <a:r>
              <a:rPr lang="en-US" sz="1200" b="1">
                <a:latin typeface="+mj-lt"/>
              </a:rPr>
              <a:t>INVESTMENT OBJECTIVE</a:t>
            </a:r>
          </a:p>
        </p:txBody>
      </p:sp>
      <p:cxnSp>
        <p:nvCxnSpPr>
          <p:cNvPr id="32" name="Straight Connector 31">
            <a:extLst>
              <a:ext uri="{FF2B5EF4-FFF2-40B4-BE49-F238E27FC236}">
                <a16:creationId xmlns:a16="http://schemas.microsoft.com/office/drawing/2014/main" id="{E453AA94-32CD-9DE0-D094-F698BAA1773C}"/>
              </a:ext>
            </a:extLst>
          </p:cNvPr>
          <p:cNvCxnSpPr>
            <a:cxnSpLocks/>
          </p:cNvCxnSpPr>
          <p:nvPr/>
        </p:nvCxnSpPr>
        <p:spPr>
          <a:xfrm>
            <a:off x="4290059" y="3104019"/>
            <a:ext cx="2339341" cy="0"/>
          </a:xfrm>
          <a:prstGeom prst="line">
            <a:avLst/>
          </a:prstGeom>
          <a:ln>
            <a:solidFill>
              <a:srgbClr val="F57A16"/>
            </a:solidFill>
          </a:ln>
        </p:spPr>
        <p:style>
          <a:lnRef idx="2">
            <a:schemeClr val="accent1"/>
          </a:lnRef>
          <a:fillRef idx="0">
            <a:schemeClr val="accent1"/>
          </a:fillRef>
          <a:effectRef idx="1">
            <a:schemeClr val="accent1"/>
          </a:effectRef>
          <a:fontRef idx="minor">
            <a:schemeClr val="tx1"/>
          </a:fontRef>
        </p:style>
      </p:cxnSp>
      <p:sp>
        <p:nvSpPr>
          <p:cNvPr id="37" name="TextBox 36">
            <a:extLst>
              <a:ext uri="{FF2B5EF4-FFF2-40B4-BE49-F238E27FC236}">
                <a16:creationId xmlns:a16="http://schemas.microsoft.com/office/drawing/2014/main" id="{BF7F4917-D05A-6A7F-637F-C142C76FA43C}"/>
              </a:ext>
            </a:extLst>
          </p:cNvPr>
          <p:cNvSpPr txBox="1"/>
          <p:nvPr/>
        </p:nvSpPr>
        <p:spPr>
          <a:xfrm>
            <a:off x="4221480" y="3131820"/>
            <a:ext cx="2583179" cy="1107996"/>
          </a:xfrm>
          <a:prstGeom prst="rect">
            <a:avLst/>
          </a:prstGeom>
          <a:noFill/>
        </p:spPr>
        <p:txBody>
          <a:bodyPr wrap="square" rtlCol="0">
            <a:spAutoFit/>
          </a:bodyPr>
          <a:lstStyle/>
          <a:p>
            <a:pPr algn="just"/>
            <a:r>
              <a:rPr lang="en-US" sz="1100">
                <a:latin typeface="Aptos" panose="020B0004020202020204" pitchFamily="34" charset="0"/>
              </a:rPr>
              <a:t>ABFVN DIAMOND ETF is an exchange-traded fund that tracks the VN DIAMOND benchmark index. The Fund's objective is to replicate the performance of the benchmark index as closely as possible.</a:t>
            </a:r>
          </a:p>
        </p:txBody>
      </p:sp>
      <p:sp>
        <p:nvSpPr>
          <p:cNvPr id="2" name="TextBox 1">
            <a:extLst>
              <a:ext uri="{FF2B5EF4-FFF2-40B4-BE49-F238E27FC236}">
                <a16:creationId xmlns:a16="http://schemas.microsoft.com/office/drawing/2014/main" id="{59283274-0FB6-6506-D057-B065B4D16667}"/>
              </a:ext>
            </a:extLst>
          </p:cNvPr>
          <p:cNvSpPr txBox="1"/>
          <p:nvPr/>
        </p:nvSpPr>
        <p:spPr>
          <a:xfrm>
            <a:off x="4290060" y="4267200"/>
            <a:ext cx="2407920" cy="276999"/>
          </a:xfrm>
          <a:prstGeom prst="rect">
            <a:avLst/>
          </a:prstGeom>
          <a:noFill/>
        </p:spPr>
        <p:txBody>
          <a:bodyPr wrap="square" rtlCol="0">
            <a:spAutoFit/>
          </a:bodyPr>
          <a:lstStyle/>
          <a:p>
            <a:r>
              <a:rPr lang="en-US" sz="1200" b="1">
                <a:latin typeface="+mj-lt"/>
              </a:rPr>
              <a:t>INDEX CHARACTERISTICS</a:t>
            </a:r>
          </a:p>
        </p:txBody>
      </p:sp>
      <p:cxnSp>
        <p:nvCxnSpPr>
          <p:cNvPr id="3" name="Straight Connector 2">
            <a:extLst>
              <a:ext uri="{FF2B5EF4-FFF2-40B4-BE49-F238E27FC236}">
                <a16:creationId xmlns:a16="http://schemas.microsoft.com/office/drawing/2014/main" id="{EBEF7208-B4EF-C1B0-CA32-BB7F9145E75B}"/>
              </a:ext>
            </a:extLst>
          </p:cNvPr>
          <p:cNvCxnSpPr>
            <a:cxnSpLocks/>
          </p:cNvCxnSpPr>
          <p:nvPr/>
        </p:nvCxnSpPr>
        <p:spPr>
          <a:xfrm>
            <a:off x="4290059" y="4544199"/>
            <a:ext cx="2407918" cy="0"/>
          </a:xfrm>
          <a:prstGeom prst="line">
            <a:avLst/>
          </a:prstGeom>
          <a:ln>
            <a:solidFill>
              <a:srgbClr val="F57A16"/>
            </a:solidFill>
          </a:ln>
        </p:spPr>
        <p:style>
          <a:lnRef idx="2">
            <a:schemeClr val="accent1"/>
          </a:lnRef>
          <a:fillRef idx="0">
            <a:schemeClr val="accent1"/>
          </a:fillRef>
          <a:effectRef idx="1">
            <a:schemeClr val="accent1"/>
          </a:effectRef>
          <a:fontRef idx="minor">
            <a:schemeClr val="tx1"/>
          </a:fontRef>
        </p:style>
      </p:cxnSp>
      <p:sp>
        <p:nvSpPr>
          <p:cNvPr id="5" name="TextBox 4">
            <a:extLst>
              <a:ext uri="{FF2B5EF4-FFF2-40B4-BE49-F238E27FC236}">
                <a16:creationId xmlns:a16="http://schemas.microsoft.com/office/drawing/2014/main" id="{4AC9340B-4C97-8069-3069-989E0CDE015B}"/>
              </a:ext>
            </a:extLst>
          </p:cNvPr>
          <p:cNvSpPr txBox="1"/>
          <p:nvPr/>
        </p:nvSpPr>
        <p:spPr>
          <a:xfrm>
            <a:off x="4221480" y="4594242"/>
            <a:ext cx="2583180" cy="1785104"/>
          </a:xfrm>
          <a:prstGeom prst="rect">
            <a:avLst/>
          </a:prstGeom>
          <a:noFill/>
        </p:spPr>
        <p:txBody>
          <a:bodyPr wrap="square" rtlCol="0">
            <a:spAutoFit/>
          </a:bodyPr>
          <a:lstStyle/>
          <a:p>
            <a:pPr algn="just"/>
            <a:r>
              <a:rPr lang="en-US" sz="1100">
                <a:latin typeface="Aptos" panose="020B0004020202020204" pitchFamily="34" charset="0"/>
              </a:rPr>
              <a:t>VN DIAMOND is a stock index composed of companies meeting criteria for market capitalization, liquidity, P/E ratio, and Foreign Ownership Limit (FOL). Investors can achieve long-term growth by benefiting from Vietnam's economy and financial markets through an optimized portfolio of leading Vietnamese enterprises with high growth potential.</a:t>
            </a:r>
            <a:endParaRPr lang="vi-VN" sz="1100">
              <a:latin typeface="Aptos" panose="020B0004020202020204" pitchFamily="34" charset="0"/>
            </a:endParaRPr>
          </a:p>
        </p:txBody>
      </p:sp>
      <p:sp>
        <p:nvSpPr>
          <p:cNvPr id="6" name="TextBox 5">
            <a:extLst>
              <a:ext uri="{FF2B5EF4-FFF2-40B4-BE49-F238E27FC236}">
                <a16:creationId xmlns:a16="http://schemas.microsoft.com/office/drawing/2014/main" id="{D140200A-A2AD-E429-BEE6-8DEC7E521FD9}"/>
              </a:ext>
            </a:extLst>
          </p:cNvPr>
          <p:cNvSpPr txBox="1"/>
          <p:nvPr/>
        </p:nvSpPr>
        <p:spPr>
          <a:xfrm>
            <a:off x="76200" y="6248400"/>
            <a:ext cx="3962400" cy="276999"/>
          </a:xfrm>
          <a:prstGeom prst="rect">
            <a:avLst/>
          </a:prstGeom>
          <a:noFill/>
        </p:spPr>
        <p:txBody>
          <a:bodyPr wrap="square" rtlCol="0">
            <a:spAutoFit/>
          </a:bodyPr>
          <a:lstStyle/>
          <a:p>
            <a:r>
              <a:rPr lang="en-US" sz="1200" b="1">
                <a:latin typeface="Aptos" panose="020B0004020202020204" pitchFamily="34" charset="0"/>
              </a:rPr>
              <a:t>VN DIAMOND &amp; VN INDEX</a:t>
            </a:r>
          </a:p>
        </p:txBody>
      </p:sp>
      <p:cxnSp>
        <p:nvCxnSpPr>
          <p:cNvPr id="9" name="Straight Connector 8">
            <a:extLst>
              <a:ext uri="{FF2B5EF4-FFF2-40B4-BE49-F238E27FC236}">
                <a16:creationId xmlns:a16="http://schemas.microsoft.com/office/drawing/2014/main" id="{37FFB5E5-D828-916F-7F64-DD74AC079E31}"/>
              </a:ext>
            </a:extLst>
          </p:cNvPr>
          <p:cNvCxnSpPr>
            <a:cxnSpLocks/>
          </p:cNvCxnSpPr>
          <p:nvPr/>
        </p:nvCxnSpPr>
        <p:spPr>
          <a:xfrm>
            <a:off x="152400" y="6533019"/>
            <a:ext cx="3886200" cy="0"/>
          </a:xfrm>
          <a:prstGeom prst="line">
            <a:avLst/>
          </a:prstGeom>
          <a:ln>
            <a:solidFill>
              <a:srgbClr val="F57A16"/>
            </a:solidFill>
          </a:ln>
        </p:spPr>
        <p:style>
          <a:lnRef idx="2">
            <a:schemeClr val="accent1"/>
          </a:lnRef>
          <a:fillRef idx="0">
            <a:schemeClr val="accent1"/>
          </a:fillRef>
          <a:effectRef idx="1">
            <a:schemeClr val="accent1"/>
          </a:effectRef>
          <a:fontRef idx="minor">
            <a:schemeClr val="tx1"/>
          </a:fontRef>
        </p:style>
      </p:cxnSp>
      <p:sp>
        <p:nvSpPr>
          <p:cNvPr id="24" name="Footer Placeholder 23">
            <a:extLst>
              <a:ext uri="{FF2B5EF4-FFF2-40B4-BE49-F238E27FC236}">
                <a16:creationId xmlns:a16="http://schemas.microsoft.com/office/drawing/2014/main" id="{13EB5117-FB1E-A6E6-4C88-C439E9DCFABB}"/>
              </a:ext>
            </a:extLst>
          </p:cNvPr>
          <p:cNvSpPr>
            <a:spLocks noGrp="1"/>
          </p:cNvSpPr>
          <p:nvPr>
            <p:ph type="ftr" sz="quarter" idx="11"/>
          </p:nvPr>
        </p:nvSpPr>
        <p:spPr>
          <a:xfrm>
            <a:off x="152400" y="9600280"/>
            <a:ext cx="2314575" cy="229520"/>
          </a:xfrm>
        </p:spPr>
        <p:txBody>
          <a:bodyPr/>
          <a:lstStyle/>
          <a:p>
            <a:pPr algn="l"/>
            <a:r>
              <a:rPr lang="en-US"/>
              <a:t>ABFVN DIAMOND ETF</a:t>
            </a:r>
          </a:p>
        </p:txBody>
      </p:sp>
      <p:sp>
        <p:nvSpPr>
          <p:cNvPr id="29" name="Slide Number Placeholder 28">
            <a:extLst>
              <a:ext uri="{FF2B5EF4-FFF2-40B4-BE49-F238E27FC236}">
                <a16:creationId xmlns:a16="http://schemas.microsoft.com/office/drawing/2014/main" id="{EE1CFD6C-6ACB-0F38-E45E-1D07C76AA16D}"/>
              </a:ext>
            </a:extLst>
          </p:cNvPr>
          <p:cNvSpPr>
            <a:spLocks noGrp="1"/>
          </p:cNvSpPr>
          <p:nvPr>
            <p:ph type="sldNum" sz="quarter" idx="12"/>
          </p:nvPr>
        </p:nvSpPr>
        <p:spPr>
          <a:xfrm>
            <a:off x="4843463" y="9569800"/>
            <a:ext cx="1543050" cy="260000"/>
          </a:xfrm>
        </p:spPr>
        <p:txBody>
          <a:bodyPr/>
          <a:lstStyle/>
          <a:p>
            <a:fld id="{BDF5EC26-C682-4098-95D4-EA1562286E91}" type="slidenum">
              <a:rPr lang="en-US" smtClean="0"/>
              <a:t>1</a:t>
            </a:fld>
            <a:endParaRPr lang="en-US"/>
          </a:p>
        </p:txBody>
      </p:sp>
      <p:grpSp>
        <p:nvGrpSpPr>
          <p:cNvPr id="39" name="Group 38">
            <a:extLst>
              <a:ext uri="{FF2B5EF4-FFF2-40B4-BE49-F238E27FC236}">
                <a16:creationId xmlns:a16="http://schemas.microsoft.com/office/drawing/2014/main" id="{8D54AEC0-7D30-2940-88DB-361ED2186669}"/>
              </a:ext>
            </a:extLst>
          </p:cNvPr>
          <p:cNvGrpSpPr/>
          <p:nvPr/>
        </p:nvGrpSpPr>
        <p:grpSpPr>
          <a:xfrm>
            <a:off x="-76200" y="533400"/>
            <a:ext cx="7010400" cy="91440"/>
            <a:chOff x="-76200" y="533400"/>
            <a:chExt cx="7010400" cy="91440"/>
          </a:xfrm>
        </p:grpSpPr>
        <p:sp>
          <p:nvSpPr>
            <p:cNvPr id="36" name="Arrow: Chevron 35">
              <a:extLst>
                <a:ext uri="{FF2B5EF4-FFF2-40B4-BE49-F238E27FC236}">
                  <a16:creationId xmlns:a16="http://schemas.microsoft.com/office/drawing/2014/main" id="{13463C79-6652-9CA1-6050-6C771104D7AB}"/>
                </a:ext>
              </a:extLst>
            </p:cNvPr>
            <p:cNvSpPr/>
            <p:nvPr/>
          </p:nvSpPr>
          <p:spPr>
            <a:xfrm>
              <a:off x="2270760" y="533400"/>
              <a:ext cx="4663440" cy="91440"/>
            </a:xfrm>
            <a:prstGeom prst="chevron">
              <a:avLst/>
            </a:prstGeom>
            <a:solidFill>
              <a:srgbClr val="F57A16"/>
            </a:solidFill>
            <a:ln w="95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8" name="Arrow: Chevron 37">
              <a:extLst>
                <a:ext uri="{FF2B5EF4-FFF2-40B4-BE49-F238E27FC236}">
                  <a16:creationId xmlns:a16="http://schemas.microsoft.com/office/drawing/2014/main" id="{6DB569EC-8D7B-2043-0844-5D721B6F42A7}"/>
                </a:ext>
              </a:extLst>
            </p:cNvPr>
            <p:cNvSpPr/>
            <p:nvPr/>
          </p:nvSpPr>
          <p:spPr>
            <a:xfrm flipH="1">
              <a:off x="-76200" y="533400"/>
              <a:ext cx="2468880" cy="91440"/>
            </a:xfrm>
            <a:prstGeom prst="chevron">
              <a:avLst/>
            </a:prstGeom>
            <a:solidFill>
              <a:srgbClr val="0E8342"/>
            </a:solidFill>
            <a:ln w="95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aphicFrame>
        <p:nvGraphicFramePr>
          <p:cNvPr id="7" name="Table 6">
            <a:extLst>
              <a:ext uri="{FF2B5EF4-FFF2-40B4-BE49-F238E27FC236}">
                <a16:creationId xmlns:a16="http://schemas.microsoft.com/office/drawing/2014/main" id="{7B123E59-A534-66F1-93AB-633FF2E5DE11}"/>
              </a:ext>
            </a:extLst>
          </p:cNvPr>
          <p:cNvGraphicFramePr>
            <a:graphicFrameLocks noGrp="1"/>
          </p:cNvGraphicFramePr>
          <p:nvPr>
            <p:extLst>
              <p:ext uri="{D42A27DB-BD31-4B8C-83A1-F6EECF244321}">
                <p14:modId xmlns:p14="http://schemas.microsoft.com/office/powerpoint/2010/main" val="2845776261"/>
              </p:ext>
            </p:extLst>
          </p:nvPr>
        </p:nvGraphicFramePr>
        <p:xfrm>
          <a:off x="1500190" y="8737726"/>
          <a:ext cx="4114798" cy="651810"/>
        </p:xfrm>
        <a:graphic>
          <a:graphicData uri="http://schemas.openxmlformats.org/drawingml/2006/table">
            <a:tbl>
              <a:tblPr>
                <a:tableStyleId>{5C22544A-7EE6-4342-B048-85BDC9FD1C3A}</a:tableStyleId>
              </a:tblPr>
              <a:tblGrid>
                <a:gridCol w="1064299">
                  <a:extLst>
                    <a:ext uri="{9D8B030D-6E8A-4147-A177-3AD203B41FA5}">
                      <a16:colId xmlns:a16="http://schemas.microsoft.com/office/drawing/2014/main" val="1067291681"/>
                    </a:ext>
                  </a:extLst>
                </a:gridCol>
                <a:gridCol w="1016833">
                  <a:extLst>
                    <a:ext uri="{9D8B030D-6E8A-4147-A177-3AD203B41FA5}">
                      <a16:colId xmlns:a16="http://schemas.microsoft.com/office/drawing/2014/main" val="4224655986"/>
                    </a:ext>
                  </a:extLst>
                </a:gridCol>
                <a:gridCol w="1016833">
                  <a:extLst>
                    <a:ext uri="{9D8B030D-6E8A-4147-A177-3AD203B41FA5}">
                      <a16:colId xmlns:a16="http://schemas.microsoft.com/office/drawing/2014/main" val="2671939289"/>
                    </a:ext>
                  </a:extLst>
                </a:gridCol>
                <a:gridCol w="1016833">
                  <a:extLst>
                    <a:ext uri="{9D8B030D-6E8A-4147-A177-3AD203B41FA5}">
                      <a16:colId xmlns:a16="http://schemas.microsoft.com/office/drawing/2014/main" val="685707456"/>
                    </a:ext>
                  </a:extLst>
                </a:gridCol>
              </a:tblGrid>
              <a:tr h="217270">
                <a:tc>
                  <a:txBody>
                    <a:bodyPr/>
                    <a:lstStyle/>
                    <a:p>
                      <a:pPr algn="ctr" fontAlgn="b"/>
                      <a:r>
                        <a:rPr lang="en-US" sz="1100" b="1" i="0" u="none" strike="noStrike">
                          <a:solidFill>
                            <a:schemeClr val="bg1"/>
                          </a:solidFill>
                          <a:effectLst/>
                          <a:latin typeface="Aptos" panose="020B0004020202020204" pitchFamily="34" charset="0"/>
                        </a:rPr>
                        <a:t> </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E8342"/>
                    </a:solidFill>
                  </a:tcPr>
                </a:tc>
                <a:tc>
                  <a:txBody>
                    <a:bodyPr/>
                    <a:lstStyle/>
                    <a:p>
                      <a:pPr algn="ctr" fontAlgn="b"/>
                      <a:r>
                        <a:rPr lang="en-US" sz="1100" b="1" i="0" u="none" strike="noStrike">
                          <a:solidFill>
                            <a:schemeClr val="bg1"/>
                          </a:solidFill>
                          <a:effectLst/>
                          <a:latin typeface="Aptos" panose="020B0004020202020204" pitchFamily="34" charset="0"/>
                        </a:rPr>
                        <a:t>2 years</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E8342"/>
                    </a:solidFill>
                  </a:tcPr>
                </a:tc>
                <a:tc>
                  <a:txBody>
                    <a:bodyPr/>
                    <a:lstStyle/>
                    <a:p>
                      <a:pPr algn="ctr" fontAlgn="b"/>
                      <a:r>
                        <a:rPr lang="en-US" sz="1100" b="1" i="0" u="none" strike="noStrike">
                          <a:solidFill>
                            <a:schemeClr val="bg1"/>
                          </a:solidFill>
                          <a:effectLst/>
                          <a:latin typeface="Aptos" panose="020B0004020202020204" pitchFamily="34" charset="0"/>
                        </a:rPr>
                        <a:t>3 years</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E8342"/>
                    </a:solidFill>
                  </a:tcPr>
                </a:tc>
                <a:tc>
                  <a:txBody>
                    <a:bodyPr/>
                    <a:lstStyle/>
                    <a:p>
                      <a:pPr algn="ctr" fontAlgn="b"/>
                      <a:r>
                        <a:rPr lang="en-US" sz="1100" b="1" i="0" u="none" strike="noStrike">
                          <a:solidFill>
                            <a:schemeClr val="bg1"/>
                          </a:solidFill>
                          <a:effectLst/>
                          <a:latin typeface="Aptos" panose="020B0004020202020204" pitchFamily="34" charset="0"/>
                        </a:rPr>
                        <a:t>5 years</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E8342"/>
                    </a:solidFill>
                  </a:tcPr>
                </a:tc>
                <a:extLst>
                  <a:ext uri="{0D108BD9-81ED-4DB2-BD59-A6C34878D82A}">
                    <a16:rowId xmlns:a16="http://schemas.microsoft.com/office/drawing/2014/main" val="2451308803"/>
                  </a:ext>
                </a:extLst>
              </a:tr>
              <a:tr h="217270">
                <a:tc>
                  <a:txBody>
                    <a:bodyPr/>
                    <a:lstStyle/>
                    <a:p>
                      <a:pPr algn="ctr" fontAlgn="b"/>
                      <a:r>
                        <a:rPr lang="en-US" sz="1100" b="0" i="0" u="none" strike="noStrike">
                          <a:solidFill>
                            <a:srgbClr val="000000"/>
                          </a:solidFill>
                          <a:effectLst/>
                          <a:latin typeface="Aptos" panose="020B0004020202020204" pitchFamily="34" charset="0"/>
                        </a:rPr>
                        <a:t>VN Diamond</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buNone/>
                      </a:pPr>
                      <a:r>
                        <a:rPr lang="en-US" sz="1000" b="0" i="0" u="none" strike="noStrike">
                          <a:solidFill>
                            <a:srgbClr val="000000"/>
                          </a:solidFill>
                          <a:effectLst/>
                          <a:latin typeface="Arial" panose="020B0604020202020204" pitchFamily="34" charset="0"/>
                        </a:rPr>
                        <a:t>16.08%</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buNone/>
                      </a:pPr>
                      <a:r>
                        <a:rPr lang="en-US" sz="1000" b="0" i="0" u="none" strike="noStrike">
                          <a:solidFill>
                            <a:srgbClr val="000000"/>
                          </a:solidFill>
                          <a:effectLst/>
                          <a:latin typeface="Arial" panose="020B0604020202020204" pitchFamily="34" charset="0"/>
                        </a:rPr>
                        <a:t>59.72%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buNone/>
                      </a:pPr>
                      <a:r>
                        <a:rPr lang="en-US" sz="1000" b="0" i="0" u="none" strike="noStrike">
                          <a:solidFill>
                            <a:srgbClr val="000000"/>
                          </a:solidFill>
                          <a:effectLst/>
                          <a:latin typeface="Arial" panose="020B0604020202020204" pitchFamily="34" charset="0"/>
                        </a:rPr>
                        <a:t>79.12%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457970439"/>
                  </a:ext>
                </a:extLst>
              </a:tr>
              <a:tr h="217270">
                <a:tc>
                  <a:txBody>
                    <a:bodyPr/>
                    <a:lstStyle/>
                    <a:p>
                      <a:pPr algn="ctr" fontAlgn="b"/>
                      <a:r>
                        <a:rPr lang="en-US" sz="1100" b="0" i="0" u="none" strike="noStrike">
                          <a:solidFill>
                            <a:srgbClr val="000000"/>
                          </a:solidFill>
                          <a:effectLst/>
                          <a:latin typeface="Aptos" panose="020B0004020202020204" pitchFamily="34" charset="0"/>
                        </a:rPr>
                        <a:t>VN Index</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buNone/>
                      </a:pPr>
                      <a:r>
                        <a:rPr lang="en-US" sz="1000" b="0" i="0" u="none" strike="noStrike">
                          <a:solidFill>
                            <a:srgbClr val="000000"/>
                          </a:solidFill>
                          <a:effectLst/>
                          <a:latin typeface="Arial" panose="020B0604020202020204" pitchFamily="34" charset="0"/>
                        </a:rPr>
                        <a:t>30.40%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buNone/>
                      </a:pPr>
                      <a:r>
                        <a:rPr lang="en-US" sz="1000" b="0" i="0" u="none" strike="noStrike">
                          <a:solidFill>
                            <a:srgbClr val="000000"/>
                          </a:solidFill>
                          <a:effectLst/>
                          <a:latin typeface="Arial" panose="020B0604020202020204" pitchFamily="34" charset="0"/>
                        </a:rPr>
                        <a:t>57.28%</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buNone/>
                      </a:pPr>
                      <a:r>
                        <a:rPr lang="en-US" sz="1000" b="0" i="0" u="none" strike="noStrike">
                          <a:solidFill>
                            <a:srgbClr val="000000"/>
                          </a:solidFill>
                          <a:effectLst/>
                          <a:latin typeface="Arial" panose="020B0604020202020204" pitchFamily="34" charset="0"/>
                        </a:rPr>
                        <a:t>40.54%</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4157775486"/>
                  </a:ext>
                </a:extLst>
              </a:tr>
            </a:tbl>
          </a:graphicData>
        </a:graphic>
      </p:graphicFrame>
      <p:sp>
        <p:nvSpPr>
          <p:cNvPr id="12" name="TextBox 11">
            <a:extLst>
              <a:ext uri="{FF2B5EF4-FFF2-40B4-BE49-F238E27FC236}">
                <a16:creationId xmlns:a16="http://schemas.microsoft.com/office/drawing/2014/main" id="{645FF6F9-BE2C-475C-F544-EA2EE42999F4}"/>
              </a:ext>
            </a:extLst>
          </p:cNvPr>
          <p:cNvSpPr txBox="1"/>
          <p:nvPr/>
        </p:nvSpPr>
        <p:spPr>
          <a:xfrm>
            <a:off x="3505200" y="9506666"/>
            <a:ext cx="2895600" cy="369332"/>
          </a:xfrm>
          <a:prstGeom prst="rect">
            <a:avLst/>
          </a:prstGeom>
          <a:noFill/>
        </p:spPr>
        <p:txBody>
          <a:bodyPr wrap="square" rtlCol="0">
            <a:spAutoFit/>
          </a:bodyPr>
          <a:lstStyle/>
          <a:p>
            <a:r>
              <a:rPr lang="en-US" sz="900" i="1">
                <a:latin typeface="Aptos" panose="020B0004020202020204" pitchFamily="34" charset="0"/>
              </a:rPr>
              <a:t>Source: ABF. Data as of March 31</a:t>
            </a:r>
            <a:r>
              <a:rPr lang="en-US" sz="900" i="1" baseline="30000">
                <a:latin typeface="Aptos" panose="020B0004020202020204" pitchFamily="34" charset="0"/>
              </a:rPr>
              <a:t>st</a:t>
            </a:r>
            <a:r>
              <a:rPr lang="en-US" sz="900" i="1">
                <a:latin typeface="Aptos" panose="020B0004020202020204" pitchFamily="34" charset="0"/>
              </a:rPr>
              <a:t>, 2026.</a:t>
            </a:r>
          </a:p>
          <a:p>
            <a:r>
              <a:rPr lang="en-US" sz="900" i="1">
                <a:latin typeface="Aptos" panose="020B0004020202020204" pitchFamily="34" charset="0"/>
              </a:rPr>
              <a:t>VN DIAMOND launch date: November 18</a:t>
            </a:r>
            <a:r>
              <a:rPr lang="en-US" sz="900" i="1" baseline="30000">
                <a:latin typeface="Aptos" panose="020B0004020202020204" pitchFamily="34" charset="0"/>
              </a:rPr>
              <a:t>th</a:t>
            </a:r>
            <a:r>
              <a:rPr lang="en-US" sz="900" i="1">
                <a:latin typeface="Aptos" panose="020B0004020202020204" pitchFamily="34" charset="0"/>
              </a:rPr>
              <a:t>, 2019.</a:t>
            </a:r>
          </a:p>
        </p:txBody>
      </p:sp>
      <p:graphicFrame>
        <p:nvGraphicFramePr>
          <p:cNvPr id="8" name="Chart 7">
            <a:extLst>
              <a:ext uri="{FF2B5EF4-FFF2-40B4-BE49-F238E27FC236}">
                <a16:creationId xmlns:a16="http://schemas.microsoft.com/office/drawing/2014/main" id="{24A4D271-E10C-B798-10A9-EDC29093BABA}"/>
              </a:ext>
            </a:extLst>
          </p:cNvPr>
          <p:cNvGraphicFramePr>
            <a:graphicFrameLocks/>
          </p:cNvGraphicFramePr>
          <p:nvPr>
            <p:extLst>
              <p:ext uri="{D42A27DB-BD31-4B8C-83A1-F6EECF244321}">
                <p14:modId xmlns:p14="http://schemas.microsoft.com/office/powerpoint/2010/main" val="693629451"/>
              </p:ext>
            </p:extLst>
          </p:nvPr>
        </p:nvGraphicFramePr>
        <p:xfrm>
          <a:off x="152399" y="6642529"/>
          <a:ext cx="6545577" cy="2084832"/>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3147993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ACF88A2-13C6-2B9F-4FD4-A4F9388DD8ED}"/>
              </a:ext>
            </a:extLst>
          </p:cNvPr>
          <p:cNvSpPr txBox="1"/>
          <p:nvPr/>
        </p:nvSpPr>
        <p:spPr>
          <a:xfrm>
            <a:off x="125729" y="2769347"/>
            <a:ext cx="6606541" cy="3323987"/>
          </a:xfrm>
          <a:prstGeom prst="rect">
            <a:avLst/>
          </a:prstGeom>
          <a:noFill/>
        </p:spPr>
        <p:txBody>
          <a:bodyPr wrap="square" rtlCol="0">
            <a:spAutoFit/>
          </a:bodyPr>
          <a:lstStyle/>
          <a:p>
            <a:pPr algn="just"/>
            <a:r>
              <a:rPr lang="en-US" sz="1000">
                <a:latin typeface="Aptos" panose="020B0004020202020204" pitchFamily="34" charset="0"/>
              </a:rPr>
              <a:t>In March 2026, the market experienced the following notable developments:</a:t>
            </a:r>
          </a:p>
          <a:p>
            <a:pPr marL="171450" indent="-171450" algn="just">
              <a:buFont typeface="Arial" panose="020B0604020202020204" pitchFamily="34" charset="0"/>
              <a:buChar char="•"/>
            </a:pPr>
            <a:r>
              <a:rPr lang="en-US" sz="1000" b="1">
                <a:latin typeface="Aptos" panose="020B0004020202020204" pitchFamily="34" charset="0"/>
              </a:rPr>
              <a:t>The overall market declined sharply due to geopolitical instability</a:t>
            </a:r>
            <a:r>
              <a:rPr lang="en-US" sz="1000">
                <a:latin typeface="Aptos" panose="020B0004020202020204" pitchFamily="34" charset="0"/>
              </a:rPr>
              <a:t>. The conflict between the US and Israel targeting Iran led to the closure of the Strait of Hormuz, disrupting the world's energy supply. Major global financial markets fell sharply and entered a "risk-on" state amid concerns about inflation as oil prices rose. The Vietnamese stock market was also not immune to this trend, closing March at 1,674.49 points, down 10.9% compared to the end of February.</a:t>
            </a:r>
          </a:p>
          <a:p>
            <a:pPr marL="171450" indent="-171450" algn="just">
              <a:buFont typeface="Arial" panose="020B0604020202020204" pitchFamily="34" charset="0"/>
              <a:buChar char="•"/>
            </a:pPr>
            <a:r>
              <a:rPr lang="en-US" sz="1000" b="1">
                <a:latin typeface="Aptos" panose="020B0004020202020204" pitchFamily="34" charset="0"/>
              </a:rPr>
              <a:t>Liquidity remained high compared to the same period last year, indicating active participation from domestic investors</a:t>
            </a:r>
            <a:r>
              <a:rPr lang="en-US" sz="1000">
                <a:latin typeface="Aptos" panose="020B0004020202020204" pitchFamily="34" charset="0"/>
              </a:rPr>
              <a:t>. In March, the average daily trading value on the HSX reached VND 25.90 trillion, an increase of nearly 30% year-on-year. In Q1/2026, the average daily trading value on the HSX reached VND 30.13 trillion, an 87% year-on-year increase.</a:t>
            </a:r>
          </a:p>
          <a:p>
            <a:pPr marL="171450" indent="-171450" algn="just">
              <a:buFont typeface="Arial" panose="020B0604020202020204" pitchFamily="34" charset="0"/>
              <a:buChar char="•"/>
            </a:pPr>
            <a:r>
              <a:rPr lang="en-US" sz="1000">
                <a:latin typeface="Aptos" panose="020B0004020202020204" pitchFamily="34" charset="0"/>
              </a:rPr>
              <a:t>Foreign investors continued their net selling streak for the third consecutive month since the beginning of 2026. The total net selling value across all three exchanges reached USD 665.3 million.</a:t>
            </a:r>
          </a:p>
          <a:p>
            <a:pPr algn="just"/>
            <a:r>
              <a:rPr lang="en-US" sz="1000" b="1">
                <a:latin typeface="Aptos" panose="020B0004020202020204" pitchFamily="34" charset="0"/>
              </a:rPr>
              <a:t>Summary of Vietnam's macroeconomic results in Q1/2026</a:t>
            </a:r>
            <a:r>
              <a:rPr lang="en-US" sz="1000">
                <a:latin typeface="Aptos" panose="020B0004020202020204" pitchFamily="34" charset="0"/>
              </a:rPr>
              <a:t>: GDP growth in Q1/2026 reached 7.83%, recording an impressive growth rate compared to the same period in 2025 (7.07%), creating a solid foundation for the development target for the whole year 2026. However, the CPI in March 2026 increased by 4.65% year-on-year, the highest monthly increase in the past 5 years, bringing the increase for the entire first quarter to 3.51% year-on-year. This reflects the pressure from rising fuel prices, which generally impacts inflation.</a:t>
            </a:r>
          </a:p>
          <a:p>
            <a:pPr algn="just"/>
            <a:r>
              <a:rPr lang="en-US" sz="1000" b="1">
                <a:latin typeface="Aptos" panose="020B0004020202020204" pitchFamily="34" charset="0"/>
              </a:rPr>
              <a:t>Market outlook in April</a:t>
            </a:r>
            <a:r>
              <a:rPr lang="en-US" sz="1000">
                <a:latin typeface="Aptos" panose="020B0004020202020204" pitchFamily="34" charset="0"/>
              </a:rPr>
              <a:t>: Supporting factors include (1) FTSE Russell's upgrade review on April 8th, which will assess Vietnam as an emerging market, and (2) the Q1 shareholder meeting and earnings reporting season, with many companies expected to perform positively, along with attractive market valuations that will support investment activity.</a:t>
            </a:r>
          </a:p>
        </p:txBody>
      </p:sp>
      <p:pic>
        <p:nvPicPr>
          <p:cNvPr id="4" name="Picture 3">
            <a:extLst>
              <a:ext uri="{FF2B5EF4-FFF2-40B4-BE49-F238E27FC236}">
                <a16:creationId xmlns:a16="http://schemas.microsoft.com/office/drawing/2014/main" id="{CFF4338F-2C89-369C-22C8-99CE81F04A65}"/>
              </a:ext>
            </a:extLst>
          </p:cNvPr>
          <p:cNvPicPr>
            <a:picLocks noChangeAspect="1"/>
          </p:cNvPicPr>
          <p:nvPr/>
        </p:nvPicPr>
        <p:blipFill>
          <a:blip r:embed="rId2"/>
          <a:stretch>
            <a:fillRect/>
          </a:stretch>
        </p:blipFill>
        <p:spPr>
          <a:xfrm>
            <a:off x="5257800" y="76200"/>
            <a:ext cx="1303730" cy="438582"/>
          </a:xfrm>
          <a:prstGeom prst="rect">
            <a:avLst/>
          </a:prstGeom>
        </p:spPr>
      </p:pic>
      <p:sp>
        <p:nvSpPr>
          <p:cNvPr id="2" name="TextBox 1">
            <a:extLst>
              <a:ext uri="{FF2B5EF4-FFF2-40B4-BE49-F238E27FC236}">
                <a16:creationId xmlns:a16="http://schemas.microsoft.com/office/drawing/2014/main" id="{D6EFAA1B-680C-D614-FC05-69D8FA3D898C}"/>
              </a:ext>
            </a:extLst>
          </p:cNvPr>
          <p:cNvSpPr txBox="1"/>
          <p:nvPr/>
        </p:nvSpPr>
        <p:spPr>
          <a:xfrm>
            <a:off x="76200" y="692150"/>
            <a:ext cx="1752600" cy="276999"/>
          </a:xfrm>
          <a:prstGeom prst="rect">
            <a:avLst/>
          </a:prstGeom>
          <a:noFill/>
        </p:spPr>
        <p:txBody>
          <a:bodyPr wrap="square" rtlCol="0">
            <a:spAutoFit/>
          </a:bodyPr>
          <a:lstStyle/>
          <a:p>
            <a:r>
              <a:rPr lang="en-US" sz="1200" b="1">
                <a:latin typeface="+mj-lt"/>
              </a:rPr>
              <a:t>FUND PERFORMANCE</a:t>
            </a:r>
          </a:p>
        </p:txBody>
      </p:sp>
      <p:cxnSp>
        <p:nvCxnSpPr>
          <p:cNvPr id="10" name="Straight Connector 9">
            <a:extLst>
              <a:ext uri="{FF2B5EF4-FFF2-40B4-BE49-F238E27FC236}">
                <a16:creationId xmlns:a16="http://schemas.microsoft.com/office/drawing/2014/main" id="{ECEBBDDE-7839-47FA-FF7A-AE3282B87D55}"/>
              </a:ext>
            </a:extLst>
          </p:cNvPr>
          <p:cNvCxnSpPr>
            <a:cxnSpLocks/>
          </p:cNvCxnSpPr>
          <p:nvPr/>
        </p:nvCxnSpPr>
        <p:spPr>
          <a:xfrm flipV="1">
            <a:off x="152400" y="969149"/>
            <a:ext cx="1371600" cy="2679"/>
          </a:xfrm>
          <a:prstGeom prst="line">
            <a:avLst/>
          </a:prstGeom>
          <a:ln>
            <a:solidFill>
              <a:srgbClr val="F57A16"/>
            </a:solidFill>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A24FCCC1-8311-DB82-F993-2F21DC763837}"/>
              </a:ext>
            </a:extLst>
          </p:cNvPr>
          <p:cNvSpPr txBox="1"/>
          <p:nvPr/>
        </p:nvSpPr>
        <p:spPr>
          <a:xfrm>
            <a:off x="49529" y="6046995"/>
            <a:ext cx="2278380" cy="276999"/>
          </a:xfrm>
          <a:prstGeom prst="rect">
            <a:avLst/>
          </a:prstGeom>
          <a:noFill/>
        </p:spPr>
        <p:txBody>
          <a:bodyPr wrap="square" rtlCol="0">
            <a:spAutoFit/>
          </a:bodyPr>
          <a:lstStyle/>
          <a:p>
            <a:r>
              <a:rPr lang="en-US" sz="1200" b="1">
                <a:latin typeface="+mj-lt"/>
              </a:rPr>
              <a:t>PORTFOLIO STRUCTURE</a:t>
            </a:r>
          </a:p>
        </p:txBody>
      </p:sp>
      <p:cxnSp>
        <p:nvCxnSpPr>
          <p:cNvPr id="12" name="Straight Connector 11">
            <a:extLst>
              <a:ext uri="{FF2B5EF4-FFF2-40B4-BE49-F238E27FC236}">
                <a16:creationId xmlns:a16="http://schemas.microsoft.com/office/drawing/2014/main" id="{E3934C7A-728F-6868-7B98-56434AB55F0B}"/>
              </a:ext>
            </a:extLst>
          </p:cNvPr>
          <p:cNvCxnSpPr>
            <a:cxnSpLocks/>
          </p:cNvCxnSpPr>
          <p:nvPr/>
        </p:nvCxnSpPr>
        <p:spPr>
          <a:xfrm flipV="1">
            <a:off x="125729" y="6304944"/>
            <a:ext cx="1828800" cy="2679"/>
          </a:xfrm>
          <a:prstGeom prst="line">
            <a:avLst/>
          </a:prstGeom>
          <a:ln>
            <a:solidFill>
              <a:srgbClr val="F57A16"/>
            </a:solidFill>
          </a:ln>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34313C3A-3F07-E75C-0408-3DCB72511723}"/>
              </a:ext>
            </a:extLst>
          </p:cNvPr>
          <p:cNvSpPr txBox="1"/>
          <p:nvPr/>
        </p:nvSpPr>
        <p:spPr>
          <a:xfrm>
            <a:off x="125729" y="6325434"/>
            <a:ext cx="1973580" cy="230832"/>
          </a:xfrm>
          <a:prstGeom prst="rect">
            <a:avLst/>
          </a:prstGeom>
          <a:noFill/>
        </p:spPr>
        <p:txBody>
          <a:bodyPr wrap="square" rtlCol="0">
            <a:spAutoFit/>
          </a:bodyPr>
          <a:lstStyle/>
          <a:p>
            <a:r>
              <a:rPr lang="en-US" sz="900" i="1">
                <a:latin typeface="Aptos" panose="020B0004020202020204" pitchFamily="34" charset="0"/>
              </a:rPr>
              <a:t>At March 31st, 2026</a:t>
            </a:r>
            <a:endParaRPr lang="en-US" sz="900" i="1" err="1">
              <a:latin typeface="Aptos" panose="020B0004020202020204" pitchFamily="34" charset="0"/>
            </a:endParaRPr>
          </a:p>
        </p:txBody>
      </p:sp>
      <p:graphicFrame>
        <p:nvGraphicFramePr>
          <p:cNvPr id="14" name="Table 13">
            <a:extLst>
              <a:ext uri="{FF2B5EF4-FFF2-40B4-BE49-F238E27FC236}">
                <a16:creationId xmlns:a16="http://schemas.microsoft.com/office/drawing/2014/main" id="{86378DC1-0146-658C-3017-451ED4904429}"/>
              </a:ext>
            </a:extLst>
          </p:cNvPr>
          <p:cNvGraphicFramePr>
            <a:graphicFrameLocks noGrp="1"/>
          </p:cNvGraphicFramePr>
          <p:nvPr>
            <p:extLst>
              <p:ext uri="{D42A27DB-BD31-4B8C-83A1-F6EECF244321}">
                <p14:modId xmlns:p14="http://schemas.microsoft.com/office/powerpoint/2010/main" val="3038489441"/>
              </p:ext>
            </p:extLst>
          </p:nvPr>
        </p:nvGraphicFramePr>
        <p:xfrm>
          <a:off x="137159" y="6565953"/>
          <a:ext cx="3886200" cy="2685997"/>
        </p:xfrm>
        <a:graphic>
          <a:graphicData uri="http://schemas.openxmlformats.org/drawingml/2006/table">
            <a:tbl>
              <a:tblPr firstRow="1" bandRow="1">
                <a:tableStyleId>{5C22544A-7EE6-4342-B048-85BDC9FD1C3A}</a:tableStyleId>
              </a:tblPr>
              <a:tblGrid>
                <a:gridCol w="609600">
                  <a:extLst>
                    <a:ext uri="{9D8B030D-6E8A-4147-A177-3AD203B41FA5}">
                      <a16:colId xmlns:a16="http://schemas.microsoft.com/office/drawing/2014/main" val="811525095"/>
                    </a:ext>
                  </a:extLst>
                </a:gridCol>
                <a:gridCol w="2377441">
                  <a:extLst>
                    <a:ext uri="{9D8B030D-6E8A-4147-A177-3AD203B41FA5}">
                      <a16:colId xmlns:a16="http://schemas.microsoft.com/office/drawing/2014/main" val="3654751366"/>
                    </a:ext>
                  </a:extLst>
                </a:gridCol>
                <a:gridCol w="899159">
                  <a:extLst>
                    <a:ext uri="{9D8B030D-6E8A-4147-A177-3AD203B41FA5}">
                      <a16:colId xmlns:a16="http://schemas.microsoft.com/office/drawing/2014/main" val="4126048345"/>
                    </a:ext>
                  </a:extLst>
                </a:gridCol>
              </a:tblGrid>
              <a:tr h="340479">
                <a:tc>
                  <a:txBody>
                    <a:bodyPr/>
                    <a:lstStyle/>
                    <a:p>
                      <a:pPr algn="ctr"/>
                      <a:r>
                        <a:rPr lang="en-US" sz="1000">
                          <a:latin typeface="Aptos" panose="020B0004020202020204" pitchFamily="34" charset="0"/>
                        </a:rPr>
                        <a:t>Ticker</a:t>
                      </a:r>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rgbClr val="0E8342"/>
                    </a:solidFill>
                  </a:tcPr>
                </a:tc>
                <a:tc>
                  <a:txBody>
                    <a:bodyPr/>
                    <a:lstStyle/>
                    <a:p>
                      <a:pPr algn="ctr"/>
                      <a:r>
                        <a:rPr lang="en-US" sz="1000">
                          <a:latin typeface="Aptos" panose="020B0004020202020204" pitchFamily="34" charset="0"/>
                        </a:rPr>
                        <a:t>Top 10 stocks</a:t>
                      </a:r>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rgbClr val="0E8342"/>
                    </a:solidFill>
                  </a:tcPr>
                </a:tc>
                <a:tc>
                  <a:txBody>
                    <a:bodyPr/>
                    <a:lstStyle/>
                    <a:p>
                      <a:pPr algn="ctr"/>
                      <a:r>
                        <a:rPr lang="en-US" sz="1000">
                          <a:latin typeface="Aptos" panose="020B0004020202020204" pitchFamily="34" charset="0"/>
                        </a:rPr>
                        <a:t>Weight (%)</a:t>
                      </a:r>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rgbClr val="0E8342"/>
                    </a:solidFill>
                  </a:tcPr>
                </a:tc>
                <a:extLst>
                  <a:ext uri="{0D108BD9-81ED-4DB2-BD59-A6C34878D82A}">
                    <a16:rowId xmlns:a16="http://schemas.microsoft.com/office/drawing/2014/main" val="744736"/>
                  </a:ext>
                </a:extLst>
              </a:tr>
              <a:tr h="208070">
                <a:tc>
                  <a:txBody>
                    <a:bodyPr/>
                    <a:lstStyle/>
                    <a:p>
                      <a:pPr algn="ctr" fontAlgn="b">
                        <a:buNone/>
                      </a:pPr>
                      <a:r>
                        <a:rPr lang="en-US" sz="1000" b="0" i="0" u="none" strike="noStrike">
                          <a:solidFill>
                            <a:srgbClr val="000000"/>
                          </a:solidFill>
                          <a:effectLst/>
                          <a:latin typeface="Aptos" panose="020B0004020202020204" pitchFamily="34" charset="0"/>
                        </a:rPr>
                        <a:t>MWG</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pPr algn="ctr" fontAlgn="b">
                        <a:buNone/>
                      </a:pPr>
                      <a:r>
                        <a:rPr lang="en-US" sz="1000" b="0" i="0" u="none" strike="noStrike">
                          <a:solidFill>
                            <a:srgbClr val="000000"/>
                          </a:solidFill>
                          <a:effectLst/>
                          <a:latin typeface="Aptos" panose="020B0004020202020204" pitchFamily="34" charset="0"/>
                        </a:rPr>
                        <a:t>Mobile World Investment Corporation</a:t>
                      </a:r>
                      <a:endParaRPr lang="vi-VN" sz="1000" b="0" i="0" u="none" strike="noStrike">
                        <a:solidFill>
                          <a:srgbClr val="000000"/>
                        </a:solidFill>
                        <a:effectLst/>
                        <a:latin typeface="Aptos" panose="020B0004020202020204" pitchFamily="34" charset="0"/>
                      </a:endParaRP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pPr algn="ctr" fontAlgn="b">
                        <a:buNone/>
                      </a:pPr>
                      <a:r>
                        <a:rPr lang="en-US" sz="1000" b="0" i="0" u="none" strike="noStrike">
                          <a:solidFill>
                            <a:srgbClr val="000000"/>
                          </a:solidFill>
                          <a:effectLst/>
                          <a:latin typeface="Aptos" panose="020B0004020202020204" pitchFamily="34" charset="0"/>
                        </a:rPr>
                        <a:t>15.21%</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extLst>
                  <a:ext uri="{0D108BD9-81ED-4DB2-BD59-A6C34878D82A}">
                    <a16:rowId xmlns:a16="http://schemas.microsoft.com/office/drawing/2014/main" val="3993048243"/>
                  </a:ext>
                </a:extLst>
              </a:tr>
              <a:tr h="208070">
                <a:tc>
                  <a:txBody>
                    <a:bodyPr/>
                    <a:lstStyle/>
                    <a:p>
                      <a:pPr algn="ctr" fontAlgn="b">
                        <a:buNone/>
                      </a:pPr>
                      <a:r>
                        <a:rPr lang="en-US" sz="1000" b="0" i="0" u="none" strike="noStrike">
                          <a:solidFill>
                            <a:srgbClr val="000000"/>
                          </a:solidFill>
                          <a:effectLst/>
                          <a:latin typeface="Aptos" panose="020B0004020202020204" pitchFamily="34" charset="0"/>
                        </a:rPr>
                        <a:t>PNJ</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tc>
                  <a:txBody>
                    <a:bodyPr/>
                    <a:lstStyle/>
                    <a:p>
                      <a:pPr algn="ctr" fontAlgn="b">
                        <a:buNone/>
                      </a:pPr>
                      <a:r>
                        <a:rPr lang="en-US" sz="1000" b="0" i="0" u="none" strike="noStrike">
                          <a:solidFill>
                            <a:srgbClr val="000000"/>
                          </a:solidFill>
                          <a:effectLst/>
                          <a:latin typeface="Aptos" panose="020B0004020202020204" pitchFamily="34" charset="0"/>
                        </a:rPr>
                        <a:t>Phu Nhuan Jewelry JSC</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tc>
                  <a:txBody>
                    <a:bodyPr/>
                    <a:lstStyle/>
                    <a:p>
                      <a:pPr algn="ctr" fontAlgn="b">
                        <a:buNone/>
                      </a:pPr>
                      <a:r>
                        <a:rPr lang="en-US" sz="1000" b="0" i="0" u="none" strike="noStrike">
                          <a:solidFill>
                            <a:srgbClr val="000000"/>
                          </a:solidFill>
                          <a:effectLst/>
                          <a:latin typeface="Aptos" panose="020B0004020202020204" pitchFamily="34" charset="0"/>
                        </a:rPr>
                        <a:t>12.30%</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084868125"/>
                  </a:ext>
                </a:extLst>
              </a:tr>
              <a:tr h="208070">
                <a:tc>
                  <a:txBody>
                    <a:bodyPr/>
                    <a:lstStyle/>
                    <a:p>
                      <a:pPr algn="ctr" fontAlgn="b">
                        <a:buNone/>
                      </a:pPr>
                      <a:r>
                        <a:rPr lang="en-US" sz="1000" b="0" i="0" u="none" strike="noStrike">
                          <a:solidFill>
                            <a:srgbClr val="000000"/>
                          </a:solidFill>
                          <a:effectLst/>
                          <a:latin typeface="Aptos" panose="020B0004020202020204" pitchFamily="34" charset="0"/>
                        </a:rPr>
                        <a:t>FPT</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pPr algn="ctr" fontAlgn="b">
                        <a:buNone/>
                      </a:pPr>
                      <a:r>
                        <a:rPr lang="en-US" sz="1000" b="0" i="0" u="none" strike="noStrike">
                          <a:solidFill>
                            <a:srgbClr val="000000"/>
                          </a:solidFill>
                          <a:effectLst/>
                          <a:latin typeface="Aptos" panose="020B0004020202020204" pitchFamily="34" charset="0"/>
                        </a:rPr>
                        <a:t>FPT Corporation </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pPr algn="ctr" fontAlgn="b">
                        <a:buNone/>
                      </a:pPr>
                      <a:r>
                        <a:rPr lang="en-US" sz="1000" b="0" i="0" u="none" strike="noStrike">
                          <a:solidFill>
                            <a:srgbClr val="000000"/>
                          </a:solidFill>
                          <a:effectLst/>
                          <a:latin typeface="Aptos" panose="020B0004020202020204" pitchFamily="34" charset="0"/>
                        </a:rPr>
                        <a:t>11.48%</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extLst>
                  <a:ext uri="{0D108BD9-81ED-4DB2-BD59-A6C34878D82A}">
                    <a16:rowId xmlns:a16="http://schemas.microsoft.com/office/drawing/2014/main" val="4254451669"/>
                  </a:ext>
                </a:extLst>
              </a:tr>
              <a:tr h="208070">
                <a:tc>
                  <a:txBody>
                    <a:bodyPr/>
                    <a:lstStyle/>
                    <a:p>
                      <a:pPr algn="ctr" fontAlgn="b">
                        <a:buNone/>
                      </a:pPr>
                      <a:r>
                        <a:rPr lang="en-US" sz="1000" b="0" i="0" u="none" strike="noStrike">
                          <a:solidFill>
                            <a:srgbClr val="000000"/>
                          </a:solidFill>
                          <a:effectLst/>
                          <a:latin typeface="Aptos" panose="020B0004020202020204" pitchFamily="34" charset="0"/>
                        </a:rPr>
                        <a:t>GMD</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tc>
                  <a:txBody>
                    <a:bodyPr/>
                    <a:lstStyle/>
                    <a:p>
                      <a:pPr algn="ctr" fontAlgn="b">
                        <a:buNone/>
                      </a:pPr>
                      <a:r>
                        <a:rPr lang="en-US" sz="1000" b="0" i="0" u="none" strike="noStrike">
                          <a:solidFill>
                            <a:srgbClr val="000000"/>
                          </a:solidFill>
                          <a:effectLst/>
                          <a:latin typeface="Aptos" panose="020B0004020202020204" pitchFamily="34" charset="0"/>
                        </a:rPr>
                        <a:t>Gemadept Corporation</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tc>
                  <a:txBody>
                    <a:bodyPr/>
                    <a:lstStyle/>
                    <a:p>
                      <a:pPr algn="ctr" fontAlgn="b">
                        <a:buNone/>
                      </a:pPr>
                      <a:r>
                        <a:rPr lang="en-US" sz="1000" b="0" i="0" u="none" strike="noStrike">
                          <a:solidFill>
                            <a:srgbClr val="000000"/>
                          </a:solidFill>
                          <a:effectLst/>
                          <a:latin typeface="Aptos" panose="020B0004020202020204" pitchFamily="34" charset="0"/>
                        </a:rPr>
                        <a:t>8.50%</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031685757"/>
                  </a:ext>
                </a:extLst>
              </a:tr>
              <a:tr h="208070">
                <a:tc>
                  <a:txBody>
                    <a:bodyPr/>
                    <a:lstStyle/>
                    <a:p>
                      <a:pPr algn="ctr" fontAlgn="b">
                        <a:buNone/>
                      </a:pPr>
                      <a:r>
                        <a:rPr lang="en-US" sz="1000" b="0" i="0" u="none" strike="noStrike">
                          <a:solidFill>
                            <a:srgbClr val="000000"/>
                          </a:solidFill>
                          <a:effectLst/>
                          <a:latin typeface="Aptos" panose="020B0004020202020204" pitchFamily="34" charset="0"/>
                        </a:rPr>
                        <a:t>TCB</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pPr algn="ctr" fontAlgn="b">
                        <a:buNone/>
                      </a:pPr>
                      <a:r>
                        <a:rPr lang="en-US" sz="1000" b="0" i="0" u="none" strike="noStrike">
                          <a:solidFill>
                            <a:srgbClr val="000000"/>
                          </a:solidFill>
                          <a:effectLst/>
                          <a:latin typeface="Aptos" panose="020B0004020202020204" pitchFamily="34" charset="0"/>
                        </a:rPr>
                        <a:t>Techcombank</a:t>
                      </a:r>
                      <a:endParaRPr lang="vi-VN" sz="1000" b="0" i="0" u="none" strike="noStrike">
                        <a:solidFill>
                          <a:srgbClr val="000000"/>
                        </a:solidFill>
                        <a:effectLst/>
                        <a:latin typeface="Aptos" panose="020B0004020202020204" pitchFamily="34" charset="0"/>
                      </a:endParaRP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pPr algn="ctr" fontAlgn="b">
                        <a:buNone/>
                      </a:pPr>
                      <a:r>
                        <a:rPr lang="en-US" sz="1000" b="0" i="0" u="none" strike="noStrike">
                          <a:solidFill>
                            <a:srgbClr val="000000"/>
                          </a:solidFill>
                          <a:effectLst/>
                          <a:latin typeface="Aptos" panose="020B0004020202020204" pitchFamily="34" charset="0"/>
                        </a:rPr>
                        <a:t>8.10%</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extLst>
                  <a:ext uri="{0D108BD9-81ED-4DB2-BD59-A6C34878D82A}">
                    <a16:rowId xmlns:a16="http://schemas.microsoft.com/office/drawing/2014/main" val="1885242376"/>
                  </a:ext>
                </a:extLst>
              </a:tr>
              <a:tr h="208070">
                <a:tc>
                  <a:txBody>
                    <a:bodyPr/>
                    <a:lstStyle/>
                    <a:p>
                      <a:pPr algn="ctr" fontAlgn="b">
                        <a:buNone/>
                      </a:pPr>
                      <a:r>
                        <a:rPr lang="en-US" sz="1000" b="0" i="0" u="none" strike="noStrike">
                          <a:solidFill>
                            <a:srgbClr val="000000"/>
                          </a:solidFill>
                          <a:effectLst/>
                          <a:latin typeface="Aptos" panose="020B0004020202020204" pitchFamily="34" charset="0"/>
                        </a:rPr>
                        <a:t>MBB</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tc>
                  <a:txBody>
                    <a:bodyPr/>
                    <a:lstStyle/>
                    <a:p>
                      <a:pPr algn="ctr" fontAlgn="b">
                        <a:buNone/>
                      </a:pPr>
                      <a:r>
                        <a:rPr lang="en-US" sz="1000" b="0" i="0" u="none" strike="noStrike">
                          <a:solidFill>
                            <a:srgbClr val="000000"/>
                          </a:solidFill>
                          <a:effectLst/>
                          <a:latin typeface="Aptos" panose="020B0004020202020204" pitchFamily="34" charset="0"/>
                        </a:rPr>
                        <a:t>Military Commercial Joint Stock Bank</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tc>
                  <a:txBody>
                    <a:bodyPr/>
                    <a:lstStyle/>
                    <a:p>
                      <a:pPr algn="ctr" fontAlgn="b">
                        <a:buNone/>
                      </a:pPr>
                      <a:r>
                        <a:rPr lang="en-US" sz="1000" b="0" i="0" u="none" strike="noStrike">
                          <a:solidFill>
                            <a:srgbClr val="000000"/>
                          </a:solidFill>
                          <a:effectLst/>
                          <a:latin typeface="Aptos" panose="020B0004020202020204" pitchFamily="34" charset="0"/>
                        </a:rPr>
                        <a:t>7.22%</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224411329"/>
                  </a:ext>
                </a:extLst>
              </a:tr>
              <a:tr h="208070">
                <a:tc>
                  <a:txBody>
                    <a:bodyPr/>
                    <a:lstStyle/>
                    <a:p>
                      <a:pPr algn="ctr" fontAlgn="b">
                        <a:buNone/>
                      </a:pPr>
                      <a:r>
                        <a:rPr lang="en-US" sz="1000" b="0" i="0" u="none" strike="noStrike">
                          <a:solidFill>
                            <a:srgbClr val="000000"/>
                          </a:solidFill>
                          <a:effectLst/>
                          <a:latin typeface="Aptos" panose="020B0004020202020204" pitchFamily="34" charset="0"/>
                        </a:rPr>
                        <a:t>ACB</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pPr algn="ctr" fontAlgn="b">
                        <a:buNone/>
                      </a:pPr>
                      <a:r>
                        <a:rPr lang="en-US" sz="1000" b="0" i="0" u="none" strike="noStrike">
                          <a:solidFill>
                            <a:srgbClr val="000000"/>
                          </a:solidFill>
                          <a:effectLst/>
                          <a:latin typeface="Aptos" panose="020B0004020202020204" pitchFamily="34" charset="0"/>
                        </a:rPr>
                        <a:t>Asia Commercial Bank</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pPr algn="ctr" fontAlgn="b">
                        <a:buNone/>
                      </a:pPr>
                      <a:r>
                        <a:rPr lang="en-US" sz="1000" b="0" i="0" u="none" strike="noStrike">
                          <a:solidFill>
                            <a:srgbClr val="000000"/>
                          </a:solidFill>
                          <a:effectLst/>
                          <a:latin typeface="Aptos" panose="020B0004020202020204" pitchFamily="34" charset="0"/>
                        </a:rPr>
                        <a:t>6.97%</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extLst>
                  <a:ext uri="{0D108BD9-81ED-4DB2-BD59-A6C34878D82A}">
                    <a16:rowId xmlns:a16="http://schemas.microsoft.com/office/drawing/2014/main" val="810241043"/>
                  </a:ext>
                </a:extLst>
              </a:tr>
              <a:tr h="340479">
                <a:tc>
                  <a:txBody>
                    <a:bodyPr/>
                    <a:lstStyle/>
                    <a:p>
                      <a:pPr algn="ctr" fontAlgn="b">
                        <a:buNone/>
                      </a:pPr>
                      <a:r>
                        <a:rPr lang="en-US" sz="1000" b="0" i="0" u="none" strike="noStrike">
                          <a:solidFill>
                            <a:srgbClr val="000000"/>
                          </a:solidFill>
                          <a:effectLst/>
                          <a:latin typeface="Aptos" panose="020B0004020202020204" pitchFamily="34" charset="0"/>
                        </a:rPr>
                        <a:t>VPB</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tc>
                  <a:txBody>
                    <a:bodyPr/>
                    <a:lstStyle/>
                    <a:p>
                      <a:pPr algn="ctr" fontAlgn="b">
                        <a:buNone/>
                      </a:pPr>
                      <a:r>
                        <a:rPr lang="vi-VN" sz="1000" b="0" i="0" u="none" strike="noStrike">
                          <a:solidFill>
                            <a:srgbClr val="000000"/>
                          </a:solidFill>
                          <a:effectLst/>
                          <a:latin typeface="Aptos" panose="020B0004020202020204" pitchFamily="34" charset="0"/>
                        </a:rPr>
                        <a:t>VPBank</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tc>
                  <a:txBody>
                    <a:bodyPr/>
                    <a:lstStyle/>
                    <a:p>
                      <a:pPr algn="ctr" fontAlgn="b">
                        <a:buNone/>
                      </a:pPr>
                      <a:r>
                        <a:rPr lang="en-US" sz="1000" b="0" i="0" u="none" strike="noStrike">
                          <a:solidFill>
                            <a:srgbClr val="000000"/>
                          </a:solidFill>
                          <a:effectLst/>
                          <a:latin typeface="Aptos" panose="020B0004020202020204" pitchFamily="34" charset="0"/>
                        </a:rPr>
                        <a:t>6.46%</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82326874"/>
                  </a:ext>
                </a:extLst>
              </a:tr>
              <a:tr h="340479">
                <a:tc>
                  <a:txBody>
                    <a:bodyPr/>
                    <a:lstStyle/>
                    <a:p>
                      <a:pPr algn="ctr" fontAlgn="b">
                        <a:buNone/>
                      </a:pPr>
                      <a:r>
                        <a:rPr lang="en-US" sz="1000" b="0" i="0" u="none" strike="noStrike">
                          <a:solidFill>
                            <a:srgbClr val="000000"/>
                          </a:solidFill>
                          <a:effectLst/>
                          <a:latin typeface="Aptos" panose="020B0004020202020204" pitchFamily="34" charset="0"/>
                        </a:rPr>
                        <a:t>HDB</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tc>
                  <a:txBody>
                    <a:bodyPr/>
                    <a:lstStyle/>
                    <a:p>
                      <a:pPr algn="ctr" fontAlgn="b">
                        <a:buNone/>
                      </a:pPr>
                      <a:r>
                        <a:rPr lang="en-US" sz="1000" b="0" i="0" u="none" strike="noStrike">
                          <a:solidFill>
                            <a:srgbClr val="000000"/>
                          </a:solidFill>
                          <a:effectLst/>
                          <a:latin typeface="Aptos" panose="020B0004020202020204" pitchFamily="34" charset="0"/>
                        </a:rPr>
                        <a:t>HDBank</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tc>
                  <a:txBody>
                    <a:bodyPr/>
                    <a:lstStyle/>
                    <a:p>
                      <a:pPr algn="ctr" fontAlgn="b">
                        <a:buNone/>
                      </a:pPr>
                      <a:r>
                        <a:rPr lang="en-US" sz="1000" b="0" i="0" u="none" strike="noStrike">
                          <a:solidFill>
                            <a:srgbClr val="000000"/>
                          </a:solidFill>
                          <a:effectLst/>
                          <a:latin typeface="Aptos" panose="020B0004020202020204" pitchFamily="34" charset="0"/>
                        </a:rPr>
                        <a:t>5.18%</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357552669"/>
                  </a:ext>
                </a:extLst>
              </a:tr>
              <a:tr h="208070">
                <a:tc>
                  <a:txBody>
                    <a:bodyPr/>
                    <a:lstStyle/>
                    <a:p>
                      <a:pPr algn="ctr" fontAlgn="b">
                        <a:buNone/>
                      </a:pPr>
                      <a:r>
                        <a:rPr lang="en-US" sz="1000" b="0" i="0" u="none" strike="noStrike">
                          <a:solidFill>
                            <a:srgbClr val="000000"/>
                          </a:solidFill>
                          <a:effectLst/>
                          <a:latin typeface="Aptos" panose="020B0004020202020204" pitchFamily="34" charset="0"/>
                        </a:rPr>
                        <a:t>REE</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pPr algn="ctr" fontAlgn="b">
                        <a:buNone/>
                      </a:pPr>
                      <a:r>
                        <a:rPr lang="vi-VN" sz="1000" b="0" i="0" u="none" strike="noStrike">
                          <a:solidFill>
                            <a:srgbClr val="000000"/>
                          </a:solidFill>
                          <a:effectLst/>
                          <a:latin typeface="Aptos" panose="020B0004020202020204" pitchFamily="34" charset="0"/>
                        </a:rPr>
                        <a:t>REE Corporation</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pPr algn="ctr" fontAlgn="b">
                        <a:buNone/>
                      </a:pPr>
                      <a:r>
                        <a:rPr lang="en-US" sz="1000" b="0" i="0" u="none" strike="noStrike">
                          <a:solidFill>
                            <a:srgbClr val="000000"/>
                          </a:solidFill>
                          <a:effectLst/>
                          <a:latin typeface="Aptos" panose="020B0004020202020204" pitchFamily="34" charset="0"/>
                        </a:rPr>
                        <a:t>4.81%</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extLst>
                  <a:ext uri="{0D108BD9-81ED-4DB2-BD59-A6C34878D82A}">
                    <a16:rowId xmlns:a16="http://schemas.microsoft.com/office/drawing/2014/main" val="414640095"/>
                  </a:ext>
                </a:extLst>
              </a:tr>
            </a:tbl>
          </a:graphicData>
        </a:graphic>
      </p:graphicFrame>
      <p:graphicFrame>
        <p:nvGraphicFramePr>
          <p:cNvPr id="18" name="Table 17">
            <a:extLst>
              <a:ext uri="{FF2B5EF4-FFF2-40B4-BE49-F238E27FC236}">
                <a16:creationId xmlns:a16="http://schemas.microsoft.com/office/drawing/2014/main" id="{5374E29A-110F-8918-5459-ADDE736C9113}"/>
              </a:ext>
            </a:extLst>
          </p:cNvPr>
          <p:cNvGraphicFramePr>
            <a:graphicFrameLocks noGrp="1"/>
          </p:cNvGraphicFramePr>
          <p:nvPr>
            <p:extLst>
              <p:ext uri="{D42A27DB-BD31-4B8C-83A1-F6EECF244321}">
                <p14:modId xmlns:p14="http://schemas.microsoft.com/office/powerpoint/2010/main" val="431152396"/>
              </p:ext>
            </p:extLst>
          </p:nvPr>
        </p:nvGraphicFramePr>
        <p:xfrm>
          <a:off x="4290772" y="6571378"/>
          <a:ext cx="2285998" cy="301615"/>
        </p:xfrm>
        <a:graphic>
          <a:graphicData uri="http://schemas.openxmlformats.org/drawingml/2006/table">
            <a:tbl>
              <a:tblPr firstRow="1" bandRow="1">
                <a:tableStyleId>{5C22544A-7EE6-4342-B048-85BDC9FD1C3A}</a:tableStyleId>
              </a:tblPr>
              <a:tblGrid>
                <a:gridCol w="2285998">
                  <a:extLst>
                    <a:ext uri="{9D8B030D-6E8A-4147-A177-3AD203B41FA5}">
                      <a16:colId xmlns:a16="http://schemas.microsoft.com/office/drawing/2014/main" val="3751270839"/>
                    </a:ext>
                  </a:extLst>
                </a:gridCol>
              </a:tblGrid>
              <a:tr h="301615">
                <a:tc>
                  <a:txBody>
                    <a:bodyPr/>
                    <a:lstStyle/>
                    <a:p>
                      <a:pPr algn="ctr"/>
                      <a:r>
                        <a:rPr lang="en-US" sz="1100">
                          <a:latin typeface="Aptos" panose="020B0004020202020204" pitchFamily="34" charset="0"/>
                        </a:rPr>
                        <a:t>Portfolio by sectors</a:t>
                      </a:r>
                    </a:p>
                  </a:txBody>
                  <a:tcPr anchor="ctr">
                    <a:solidFill>
                      <a:srgbClr val="0E8342"/>
                    </a:solidFill>
                  </a:tcPr>
                </a:tc>
                <a:extLst>
                  <a:ext uri="{0D108BD9-81ED-4DB2-BD59-A6C34878D82A}">
                    <a16:rowId xmlns:a16="http://schemas.microsoft.com/office/drawing/2014/main" val="2529501762"/>
                  </a:ext>
                </a:extLst>
              </a:tr>
            </a:tbl>
          </a:graphicData>
        </a:graphic>
      </p:graphicFrame>
      <p:sp>
        <p:nvSpPr>
          <p:cNvPr id="20" name="TextBox 19">
            <a:extLst>
              <a:ext uri="{FF2B5EF4-FFF2-40B4-BE49-F238E27FC236}">
                <a16:creationId xmlns:a16="http://schemas.microsoft.com/office/drawing/2014/main" id="{5B628A78-EFD2-1D40-465A-DFF79F62541D}"/>
              </a:ext>
            </a:extLst>
          </p:cNvPr>
          <p:cNvSpPr txBox="1"/>
          <p:nvPr/>
        </p:nvSpPr>
        <p:spPr>
          <a:xfrm>
            <a:off x="64770" y="9249030"/>
            <a:ext cx="6667500" cy="351250"/>
          </a:xfrm>
          <a:prstGeom prst="rect">
            <a:avLst/>
          </a:prstGeom>
          <a:noFill/>
        </p:spPr>
        <p:txBody>
          <a:bodyPr wrap="square">
            <a:spAutoFit/>
          </a:bodyPr>
          <a:lstStyle/>
          <a:p>
            <a:pPr algn="just">
              <a:lnSpc>
                <a:spcPct val="107000"/>
              </a:lnSpc>
              <a:spcAft>
                <a:spcPts val="300"/>
              </a:spcAft>
            </a:pPr>
            <a:r>
              <a:rPr lang="en-US" sz="800" i="1" u="sng">
                <a:solidFill>
                  <a:schemeClr val="bg2">
                    <a:lumMod val="50000"/>
                  </a:schemeClr>
                </a:solidFill>
                <a:latin typeface="Aptos" panose="020B0004020202020204" pitchFamily="34" charset="0"/>
                <a:ea typeface="Calibri" panose="020F0502020204030204" pitchFamily="34" charset="0"/>
                <a:cs typeface="Arial" panose="020B0604020202020204" pitchFamily="34" charset="0"/>
              </a:rPr>
              <a:t>DISCLAIMER</a:t>
            </a:r>
            <a:r>
              <a:rPr lang="en-US" sz="800" i="1">
                <a:solidFill>
                  <a:schemeClr val="bg2">
                    <a:lumMod val="50000"/>
                  </a:schemeClr>
                </a:solidFill>
                <a:latin typeface="Aptos" panose="020B0004020202020204" pitchFamily="34" charset="0"/>
                <a:ea typeface="Calibri" panose="020F0502020204030204" pitchFamily="34" charset="0"/>
                <a:cs typeface="Arial" panose="020B0604020202020204" pitchFamily="34" charset="0"/>
              </a:rPr>
              <a:t>: This document is issued by An Binh Fund Management JSC for informational purposes only. Past performance is not a guarantee of future results. Investors should seek independent advice suitable for their financial situation and objectives.</a:t>
            </a:r>
            <a:endParaRPr lang="en-US" sz="800" i="1">
              <a:solidFill>
                <a:schemeClr val="bg2">
                  <a:lumMod val="50000"/>
                </a:schemeClr>
              </a:solidFill>
              <a:effectLst/>
              <a:latin typeface="Aptos" panose="020B0004020202020204" pitchFamily="34" charset="0"/>
              <a:ea typeface="Calibri" panose="020F0502020204030204" pitchFamily="34" charset="0"/>
              <a:cs typeface="Arial" panose="020B0604020202020204" pitchFamily="34" charset="0"/>
            </a:endParaRPr>
          </a:p>
        </p:txBody>
      </p:sp>
      <p:sp>
        <p:nvSpPr>
          <p:cNvPr id="21" name="Footer Placeholder 23">
            <a:extLst>
              <a:ext uri="{FF2B5EF4-FFF2-40B4-BE49-F238E27FC236}">
                <a16:creationId xmlns:a16="http://schemas.microsoft.com/office/drawing/2014/main" id="{95046028-88FB-4B95-31F9-9E86CF1D20CB}"/>
              </a:ext>
            </a:extLst>
          </p:cNvPr>
          <p:cNvSpPr>
            <a:spLocks noGrp="1"/>
          </p:cNvSpPr>
          <p:nvPr>
            <p:ph type="ftr" sz="quarter" idx="11"/>
          </p:nvPr>
        </p:nvSpPr>
        <p:spPr>
          <a:xfrm>
            <a:off x="152400" y="9600280"/>
            <a:ext cx="2314575" cy="229520"/>
          </a:xfrm>
        </p:spPr>
        <p:txBody>
          <a:bodyPr/>
          <a:lstStyle/>
          <a:p>
            <a:pPr algn="l"/>
            <a:r>
              <a:rPr lang="en-US"/>
              <a:t>ABFVN DIAMOND ETF</a:t>
            </a:r>
          </a:p>
        </p:txBody>
      </p:sp>
      <p:sp>
        <p:nvSpPr>
          <p:cNvPr id="22" name="Slide Number Placeholder 28">
            <a:extLst>
              <a:ext uri="{FF2B5EF4-FFF2-40B4-BE49-F238E27FC236}">
                <a16:creationId xmlns:a16="http://schemas.microsoft.com/office/drawing/2014/main" id="{A1C5228B-F773-F99A-EEE6-A4A10ACD4C93}"/>
              </a:ext>
            </a:extLst>
          </p:cNvPr>
          <p:cNvSpPr>
            <a:spLocks noGrp="1"/>
          </p:cNvSpPr>
          <p:nvPr>
            <p:ph type="sldNum" sz="quarter" idx="12"/>
          </p:nvPr>
        </p:nvSpPr>
        <p:spPr>
          <a:xfrm>
            <a:off x="4843463" y="9569800"/>
            <a:ext cx="1543050" cy="260000"/>
          </a:xfrm>
        </p:spPr>
        <p:txBody>
          <a:bodyPr/>
          <a:lstStyle/>
          <a:p>
            <a:fld id="{BDF5EC26-C682-4098-95D4-EA1562286E91}" type="slidenum">
              <a:rPr lang="en-US" smtClean="0"/>
              <a:t>2</a:t>
            </a:fld>
            <a:endParaRPr lang="en-US"/>
          </a:p>
        </p:txBody>
      </p:sp>
      <p:grpSp>
        <p:nvGrpSpPr>
          <p:cNvPr id="23" name="Group 22">
            <a:extLst>
              <a:ext uri="{FF2B5EF4-FFF2-40B4-BE49-F238E27FC236}">
                <a16:creationId xmlns:a16="http://schemas.microsoft.com/office/drawing/2014/main" id="{3A4D7DEA-D2FC-1031-E576-08F1BCAF7E41}"/>
              </a:ext>
            </a:extLst>
          </p:cNvPr>
          <p:cNvGrpSpPr/>
          <p:nvPr/>
        </p:nvGrpSpPr>
        <p:grpSpPr>
          <a:xfrm>
            <a:off x="-76200" y="533400"/>
            <a:ext cx="7010400" cy="91440"/>
            <a:chOff x="-76200" y="533400"/>
            <a:chExt cx="7010400" cy="91440"/>
          </a:xfrm>
        </p:grpSpPr>
        <p:sp>
          <p:nvSpPr>
            <p:cNvPr id="24" name="Arrow: Chevron 23">
              <a:extLst>
                <a:ext uri="{FF2B5EF4-FFF2-40B4-BE49-F238E27FC236}">
                  <a16:creationId xmlns:a16="http://schemas.microsoft.com/office/drawing/2014/main" id="{0EE79ECD-DCDD-37AA-ECCC-0F1C7F762E20}"/>
                </a:ext>
              </a:extLst>
            </p:cNvPr>
            <p:cNvSpPr/>
            <p:nvPr/>
          </p:nvSpPr>
          <p:spPr>
            <a:xfrm>
              <a:off x="2270760" y="533400"/>
              <a:ext cx="4663440" cy="91440"/>
            </a:xfrm>
            <a:prstGeom prst="chevron">
              <a:avLst/>
            </a:prstGeom>
            <a:solidFill>
              <a:srgbClr val="F57A16"/>
            </a:solidFill>
            <a:ln w="95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5" name="Arrow: Chevron 24">
              <a:extLst>
                <a:ext uri="{FF2B5EF4-FFF2-40B4-BE49-F238E27FC236}">
                  <a16:creationId xmlns:a16="http://schemas.microsoft.com/office/drawing/2014/main" id="{3282CCB4-84B4-E996-3148-5FD43A0185B4}"/>
                </a:ext>
              </a:extLst>
            </p:cNvPr>
            <p:cNvSpPr/>
            <p:nvPr/>
          </p:nvSpPr>
          <p:spPr>
            <a:xfrm flipH="1">
              <a:off x="-76200" y="533400"/>
              <a:ext cx="2468880" cy="91440"/>
            </a:xfrm>
            <a:prstGeom prst="chevron">
              <a:avLst/>
            </a:prstGeom>
            <a:solidFill>
              <a:srgbClr val="0E8342"/>
            </a:solidFill>
            <a:ln w="95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aphicFrame>
        <p:nvGraphicFramePr>
          <p:cNvPr id="5" name="Table 4">
            <a:extLst>
              <a:ext uri="{FF2B5EF4-FFF2-40B4-BE49-F238E27FC236}">
                <a16:creationId xmlns:a16="http://schemas.microsoft.com/office/drawing/2014/main" id="{55659727-9E6F-1765-E0DB-120CE7EF9264}"/>
              </a:ext>
            </a:extLst>
          </p:cNvPr>
          <p:cNvGraphicFramePr>
            <a:graphicFrameLocks noGrp="1"/>
          </p:cNvGraphicFramePr>
          <p:nvPr>
            <p:extLst>
              <p:ext uri="{D42A27DB-BD31-4B8C-83A1-F6EECF244321}">
                <p14:modId xmlns:p14="http://schemas.microsoft.com/office/powerpoint/2010/main" val="2562799118"/>
              </p:ext>
            </p:extLst>
          </p:nvPr>
        </p:nvGraphicFramePr>
        <p:xfrm>
          <a:off x="4158375" y="1105246"/>
          <a:ext cx="2438398" cy="1219200"/>
        </p:xfrm>
        <a:graphic>
          <a:graphicData uri="http://schemas.openxmlformats.org/drawingml/2006/table">
            <a:tbl>
              <a:tblPr firstRow="1" bandRow="1">
                <a:tableStyleId>{5C22544A-7EE6-4342-B048-85BDC9FD1C3A}</a:tableStyleId>
              </a:tblPr>
              <a:tblGrid>
                <a:gridCol w="1042275">
                  <a:extLst>
                    <a:ext uri="{9D8B030D-6E8A-4147-A177-3AD203B41FA5}">
                      <a16:colId xmlns:a16="http://schemas.microsoft.com/office/drawing/2014/main" val="485118902"/>
                    </a:ext>
                  </a:extLst>
                </a:gridCol>
                <a:gridCol w="1396123">
                  <a:extLst>
                    <a:ext uri="{9D8B030D-6E8A-4147-A177-3AD203B41FA5}">
                      <a16:colId xmlns:a16="http://schemas.microsoft.com/office/drawing/2014/main" val="1110346406"/>
                    </a:ext>
                  </a:extLst>
                </a:gridCol>
              </a:tblGrid>
              <a:tr h="118838">
                <a:tc gridSpan="2">
                  <a:txBody>
                    <a:bodyPr/>
                    <a:lstStyle/>
                    <a:p>
                      <a:pPr algn="ctr"/>
                      <a:r>
                        <a:rPr lang="en-US" sz="1000">
                          <a:latin typeface="Aptos" panose="020B0004020202020204" pitchFamily="34" charset="0"/>
                        </a:rPr>
                        <a:t>Key indicators of VN DIAMOND</a:t>
                      </a:r>
                    </a:p>
                  </a:txBody>
                  <a:tcP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rgbClr val="0E8342"/>
                    </a:solidFill>
                  </a:tcPr>
                </a:tc>
                <a:tc hMerge="1">
                  <a:txBody>
                    <a:bodyPr/>
                    <a:lstStyle/>
                    <a:p>
                      <a:endParaRPr lang="en-US"/>
                    </a:p>
                  </a:txBody>
                  <a:tcPr/>
                </a:tc>
                <a:extLst>
                  <a:ext uri="{0D108BD9-81ED-4DB2-BD59-A6C34878D82A}">
                    <a16:rowId xmlns:a16="http://schemas.microsoft.com/office/drawing/2014/main" val="2270222842"/>
                  </a:ext>
                </a:extLst>
              </a:tr>
              <a:tr h="168614">
                <a:tc>
                  <a:txBody>
                    <a:bodyPr/>
                    <a:lstStyle/>
                    <a:p>
                      <a:r>
                        <a:rPr lang="en-US" sz="1000">
                          <a:latin typeface="Aptos" panose="020B0004020202020204" pitchFamily="34" charset="0"/>
                        </a:rPr>
                        <a:t>Market Cap</a:t>
                      </a:r>
                    </a:p>
                  </a:txBody>
                  <a:tcP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pPr algn="ctr"/>
                      <a:r>
                        <a:rPr lang="en-US" sz="1000">
                          <a:latin typeface="Aptos" panose="020B0004020202020204" pitchFamily="34" charset="0"/>
                        </a:rPr>
                        <a:t> VND1,688.60 trillion</a:t>
                      </a:r>
                    </a:p>
                  </a:txBody>
                  <a:tcP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extLst>
                  <a:ext uri="{0D108BD9-81ED-4DB2-BD59-A6C34878D82A}">
                    <a16:rowId xmlns:a16="http://schemas.microsoft.com/office/drawing/2014/main" val="123594316"/>
                  </a:ext>
                </a:extLst>
              </a:tr>
              <a:tr h="118838">
                <a:tc>
                  <a:txBody>
                    <a:bodyPr/>
                    <a:lstStyle/>
                    <a:p>
                      <a:r>
                        <a:rPr lang="en-US" sz="1000">
                          <a:latin typeface="Aptos" panose="020B0004020202020204" pitchFamily="34" charset="0"/>
                        </a:rPr>
                        <a:t>P/E</a:t>
                      </a:r>
                    </a:p>
                  </a:txBody>
                  <a:tcP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tc>
                  <a:txBody>
                    <a:bodyPr/>
                    <a:lstStyle/>
                    <a:p>
                      <a:pPr algn="ctr"/>
                      <a:r>
                        <a:rPr lang="en-US" sz="1000">
                          <a:latin typeface="Aptos" panose="020B0004020202020204" pitchFamily="34" charset="0"/>
                        </a:rPr>
                        <a:t>8.97</a:t>
                      </a:r>
                    </a:p>
                  </a:txBody>
                  <a:tcP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808134783"/>
                  </a:ext>
                </a:extLst>
              </a:tr>
              <a:tr h="118838">
                <a:tc>
                  <a:txBody>
                    <a:bodyPr/>
                    <a:lstStyle/>
                    <a:p>
                      <a:r>
                        <a:rPr lang="en-US" sz="1000">
                          <a:latin typeface="Aptos" panose="020B0004020202020204" pitchFamily="34" charset="0"/>
                        </a:rPr>
                        <a:t>P/B</a:t>
                      </a:r>
                    </a:p>
                  </a:txBody>
                  <a:tcP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pPr algn="ctr"/>
                      <a:r>
                        <a:rPr lang="en-US" sz="1000">
                          <a:latin typeface="Aptos" panose="020B0004020202020204" pitchFamily="34" charset="0"/>
                        </a:rPr>
                        <a:t>1.53</a:t>
                      </a:r>
                    </a:p>
                  </a:txBody>
                  <a:tcP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extLst>
                  <a:ext uri="{0D108BD9-81ED-4DB2-BD59-A6C34878D82A}">
                    <a16:rowId xmlns:a16="http://schemas.microsoft.com/office/drawing/2014/main" val="3712657796"/>
                  </a:ext>
                </a:extLst>
              </a:tr>
              <a:tr h="118838">
                <a:tc>
                  <a:txBody>
                    <a:bodyPr/>
                    <a:lstStyle/>
                    <a:p>
                      <a:r>
                        <a:rPr lang="en-US" sz="1000">
                          <a:latin typeface="Aptos" panose="020B0004020202020204" pitchFamily="34" charset="0"/>
                        </a:rPr>
                        <a:t>No. of stocks</a:t>
                      </a:r>
                    </a:p>
                  </a:txBody>
                  <a:tcP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tc>
                  <a:txBody>
                    <a:bodyPr/>
                    <a:lstStyle/>
                    <a:p>
                      <a:pPr algn="ctr"/>
                      <a:r>
                        <a:rPr lang="en-US" sz="1000">
                          <a:latin typeface="Aptos" panose="020B0004020202020204" pitchFamily="34" charset="0"/>
                        </a:rPr>
                        <a:t>18</a:t>
                      </a:r>
                    </a:p>
                  </a:txBody>
                  <a:tcP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165820459"/>
                  </a:ext>
                </a:extLst>
              </a:tr>
            </a:tbl>
          </a:graphicData>
        </a:graphic>
      </p:graphicFrame>
      <p:sp>
        <p:nvSpPr>
          <p:cNvPr id="6" name="TextBox 5">
            <a:extLst>
              <a:ext uri="{FF2B5EF4-FFF2-40B4-BE49-F238E27FC236}">
                <a16:creationId xmlns:a16="http://schemas.microsoft.com/office/drawing/2014/main" id="{B32B201B-6FB2-7A2E-9E45-4C2FC234987E}"/>
              </a:ext>
            </a:extLst>
          </p:cNvPr>
          <p:cNvSpPr txBox="1"/>
          <p:nvPr/>
        </p:nvSpPr>
        <p:spPr>
          <a:xfrm>
            <a:off x="4157065" y="2402793"/>
            <a:ext cx="1752600" cy="230832"/>
          </a:xfrm>
          <a:prstGeom prst="rect">
            <a:avLst/>
          </a:prstGeom>
          <a:noFill/>
        </p:spPr>
        <p:txBody>
          <a:bodyPr wrap="square" rtlCol="0">
            <a:spAutoFit/>
          </a:bodyPr>
          <a:lstStyle/>
          <a:p>
            <a:r>
              <a:rPr lang="en-US" sz="900" i="1">
                <a:latin typeface="Aptos" panose="020B0004020202020204" pitchFamily="34" charset="0"/>
              </a:rPr>
              <a:t>Source: ABF</a:t>
            </a:r>
          </a:p>
        </p:txBody>
      </p:sp>
      <p:sp>
        <p:nvSpPr>
          <p:cNvPr id="17" name="Rectangle 2">
            <a:extLst>
              <a:ext uri="{FF2B5EF4-FFF2-40B4-BE49-F238E27FC236}">
                <a16:creationId xmlns:a16="http://schemas.microsoft.com/office/drawing/2014/main" id="{1555292F-515A-802A-DE8C-BEA1346E4527}"/>
              </a:ext>
            </a:extLst>
          </p:cNvPr>
          <p:cNvSpPr>
            <a:spLocks noChangeArrowheads="1"/>
          </p:cNvSpPr>
          <p:nvPr/>
        </p:nvSpPr>
        <p:spPr bwMode="auto">
          <a:xfrm>
            <a:off x="-2590800" y="4811445"/>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graphicFrame>
        <p:nvGraphicFramePr>
          <p:cNvPr id="7" name="Chart 6">
            <a:extLst>
              <a:ext uri="{FF2B5EF4-FFF2-40B4-BE49-F238E27FC236}">
                <a16:creationId xmlns:a16="http://schemas.microsoft.com/office/drawing/2014/main" id="{6005A3E6-C721-4AF7-B34F-BB38BA7459D3}"/>
              </a:ext>
            </a:extLst>
          </p:cNvPr>
          <p:cNvGraphicFramePr>
            <a:graphicFrameLocks/>
          </p:cNvGraphicFramePr>
          <p:nvPr>
            <p:extLst>
              <p:ext uri="{D42A27DB-BD31-4B8C-83A1-F6EECF244321}">
                <p14:modId xmlns:p14="http://schemas.microsoft.com/office/powerpoint/2010/main" val="926193928"/>
              </p:ext>
            </p:extLst>
          </p:nvPr>
        </p:nvGraphicFramePr>
        <p:xfrm>
          <a:off x="161685" y="1009291"/>
          <a:ext cx="3915015" cy="176908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108E3B6D-6393-E6C1-3DE7-377EBCF5D1F1}"/>
              </a:ext>
            </a:extLst>
          </p:cNvPr>
          <p:cNvGraphicFramePr>
            <a:graphicFrameLocks/>
          </p:cNvGraphicFramePr>
          <p:nvPr>
            <p:extLst>
              <p:ext uri="{D42A27DB-BD31-4B8C-83A1-F6EECF244321}">
                <p14:modId xmlns:p14="http://schemas.microsoft.com/office/powerpoint/2010/main" val="394962688"/>
              </p:ext>
            </p:extLst>
          </p:nvPr>
        </p:nvGraphicFramePr>
        <p:xfrm>
          <a:off x="4290773" y="6921501"/>
          <a:ext cx="2270758" cy="181010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59298514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183</TotalTime>
  <Words>742</Words>
  <Application>Microsoft Office PowerPoint</Application>
  <PresentationFormat>A4 Paper (210x297 mm)</PresentationFormat>
  <Paragraphs>113</Paragraphs>
  <Slides>2</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Aptos</vt:lpstr>
      <vt:lpstr>Aptos Display</vt:lpstr>
      <vt:lpstr>Arial</vt:lpstr>
      <vt:lpstr>Office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Hieu Tran</dc:creator>
  <cp:lastModifiedBy>Hieu Tran</cp:lastModifiedBy>
  <cp:revision>4</cp:revision>
  <cp:lastPrinted>2024-07-30T05:59:02Z</cp:lastPrinted>
  <dcterms:created xsi:type="dcterms:W3CDTF">2024-07-30T04:23:10Z</dcterms:created>
  <dcterms:modified xsi:type="dcterms:W3CDTF">2026-04-06T08:58:53Z</dcterms:modified>
</cp:coreProperties>
</file>